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1"/>
  </p:sldMasterIdLst>
  <p:notesMasterIdLst>
    <p:notesMasterId r:id="rId34"/>
  </p:notesMasterIdLst>
  <p:sldIdLst>
    <p:sldId id="256" r:id="rId2"/>
    <p:sldId id="871" r:id="rId3"/>
    <p:sldId id="843" r:id="rId4"/>
    <p:sldId id="884" r:id="rId5"/>
    <p:sldId id="885" r:id="rId6"/>
    <p:sldId id="882" r:id="rId7"/>
    <p:sldId id="881" r:id="rId8"/>
    <p:sldId id="861" r:id="rId9"/>
    <p:sldId id="886" r:id="rId10"/>
    <p:sldId id="888" r:id="rId11"/>
    <p:sldId id="883" r:id="rId12"/>
    <p:sldId id="298" r:id="rId13"/>
    <p:sldId id="749" r:id="rId14"/>
    <p:sldId id="748" r:id="rId15"/>
    <p:sldId id="297" r:id="rId16"/>
    <p:sldId id="889" r:id="rId17"/>
    <p:sldId id="890" r:id="rId18"/>
    <p:sldId id="896" r:id="rId19"/>
    <p:sldId id="897" r:id="rId20"/>
    <p:sldId id="898" r:id="rId21"/>
    <p:sldId id="900" r:id="rId22"/>
    <p:sldId id="899" r:id="rId23"/>
    <p:sldId id="901" r:id="rId24"/>
    <p:sldId id="893" r:id="rId25"/>
    <p:sldId id="895" r:id="rId26"/>
    <p:sldId id="862" r:id="rId27"/>
    <p:sldId id="873" r:id="rId28"/>
    <p:sldId id="892" r:id="rId29"/>
    <p:sldId id="894" r:id="rId30"/>
    <p:sldId id="891" r:id="rId31"/>
    <p:sldId id="874" r:id="rId32"/>
    <p:sldId id="76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200944-A6C7-4D11-8FB1-6B030D2FA97B}" v="66" dt="2023-06-06T03:13:22.2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0" autoAdjust="0"/>
    <p:restoredTop sz="87353" autoAdjust="0"/>
  </p:normalViewPr>
  <p:slideViewPr>
    <p:cSldViewPr snapToGrid="0">
      <p:cViewPr varScale="1">
        <p:scale>
          <a:sx n="93" d="100"/>
          <a:sy n="93" d="100"/>
        </p:scale>
        <p:origin x="115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tin Mahdanian" userId="S::artin.mahdanian@mail.mcgill.ca::ee4d661a-cf89-4736-893d-58a22a615232" providerId="AD" clId="Web-{169B503C-DAE4-48BF-82A9-56807CB3AFED}"/>
    <pc:docChg chg="addSld delSld modSld sldOrd">
      <pc:chgData name="Artin Mahdanian" userId="S::artin.mahdanian@mail.mcgill.ca::ee4d661a-cf89-4736-893d-58a22a615232" providerId="AD" clId="Web-{169B503C-DAE4-48BF-82A9-56807CB3AFED}" dt="2019-07-19T13:25:27.845" v="808" actId="1076"/>
      <pc:docMkLst>
        <pc:docMk/>
      </pc:docMkLst>
      <pc:sldChg chg="addSp modSp">
        <pc:chgData name="Artin Mahdanian" userId="S::artin.mahdanian@mail.mcgill.ca::ee4d661a-cf89-4736-893d-58a22a615232" providerId="AD" clId="Web-{169B503C-DAE4-48BF-82A9-56807CB3AFED}" dt="2019-07-19T13:25:06.173" v="804" actId="20577"/>
        <pc:sldMkLst>
          <pc:docMk/>
          <pc:sldMk cId="3816660150" sldId="256"/>
        </pc:sldMkLst>
        <pc:spChg chg="mod">
          <ac:chgData name="Artin Mahdanian" userId="S::artin.mahdanian@mail.mcgill.ca::ee4d661a-cf89-4736-893d-58a22a615232" providerId="AD" clId="Web-{169B503C-DAE4-48BF-82A9-56807CB3AFED}" dt="2019-07-19T13:25:06.173" v="804" actId="20577"/>
          <ac:spMkLst>
            <pc:docMk/>
            <pc:sldMk cId="3816660150" sldId="256"/>
            <ac:spMk id="3" creationId="{00000000-0000-0000-0000-000000000000}"/>
          </ac:spMkLst>
        </pc:spChg>
        <pc:picChg chg="add mod">
          <ac:chgData name="Artin Mahdanian" userId="S::artin.mahdanian@mail.mcgill.ca::ee4d661a-cf89-4736-893d-58a22a615232" providerId="AD" clId="Web-{169B503C-DAE4-48BF-82A9-56807CB3AFED}" dt="2019-07-19T11:38:21.884" v="118" actId="1076"/>
          <ac:picMkLst>
            <pc:docMk/>
            <pc:sldMk cId="3816660150" sldId="256"/>
            <ac:picMk id="6" creationId="{C2FD6F5F-FD4B-442F-8691-2C191F13D6D9}"/>
          </ac:picMkLst>
        </pc:picChg>
      </pc:sldChg>
      <pc:sldChg chg="modSp">
        <pc:chgData name="Artin Mahdanian" userId="S::artin.mahdanian@mail.mcgill.ca::ee4d661a-cf89-4736-893d-58a22a615232" providerId="AD" clId="Web-{169B503C-DAE4-48BF-82A9-56807CB3AFED}" dt="2019-07-19T11:40:14.888" v="133" actId="20577"/>
        <pc:sldMkLst>
          <pc:docMk/>
          <pc:sldMk cId="2021552051" sldId="265"/>
        </pc:sldMkLst>
        <pc:spChg chg="mod">
          <ac:chgData name="Artin Mahdanian" userId="S::artin.mahdanian@mail.mcgill.ca::ee4d661a-cf89-4736-893d-58a22a615232" providerId="AD" clId="Web-{169B503C-DAE4-48BF-82A9-56807CB3AFED}" dt="2019-07-19T11:40:14.888" v="133" actId="20577"/>
          <ac:spMkLst>
            <pc:docMk/>
            <pc:sldMk cId="2021552051" sldId="265"/>
            <ac:spMk id="4" creationId="{00000000-0000-0000-0000-000000000000}"/>
          </ac:spMkLst>
        </pc:spChg>
        <pc:spChg chg="mod">
          <ac:chgData name="Artin Mahdanian" userId="S::artin.mahdanian@mail.mcgill.ca::ee4d661a-cf89-4736-893d-58a22a615232" providerId="AD" clId="Web-{169B503C-DAE4-48BF-82A9-56807CB3AFED}" dt="2019-07-19T11:39:54.526" v="122" actId="20577"/>
          <ac:spMkLst>
            <pc:docMk/>
            <pc:sldMk cId="2021552051" sldId="265"/>
            <ac:spMk id="5" creationId="{00000000-0000-0000-0000-000000000000}"/>
          </ac:spMkLst>
        </pc:spChg>
      </pc:sldChg>
      <pc:sldChg chg="del">
        <pc:chgData name="Artin Mahdanian" userId="S::artin.mahdanian@mail.mcgill.ca::ee4d661a-cf89-4736-893d-58a22a615232" providerId="AD" clId="Web-{169B503C-DAE4-48BF-82A9-56807CB3AFED}" dt="2019-07-19T11:50:03.257" v="159"/>
        <pc:sldMkLst>
          <pc:docMk/>
          <pc:sldMk cId="410806360" sldId="270"/>
        </pc:sldMkLst>
      </pc:sldChg>
      <pc:sldChg chg="delSp modSp del">
        <pc:chgData name="Artin Mahdanian" userId="S::artin.mahdanian@mail.mcgill.ca::ee4d661a-cf89-4736-893d-58a22a615232" providerId="AD" clId="Web-{169B503C-DAE4-48BF-82A9-56807CB3AFED}" dt="2019-07-19T11:53:13.212" v="165"/>
        <pc:sldMkLst>
          <pc:docMk/>
          <pc:sldMk cId="2866869371" sldId="272"/>
        </pc:sldMkLst>
        <pc:spChg chg="mod">
          <ac:chgData name="Artin Mahdanian" userId="S::artin.mahdanian@mail.mcgill.ca::ee4d661a-cf89-4736-893d-58a22a615232" providerId="AD" clId="Web-{169B503C-DAE4-48BF-82A9-56807CB3AFED}" dt="2019-07-19T11:37:59.554" v="115" actId="20577"/>
          <ac:spMkLst>
            <pc:docMk/>
            <pc:sldMk cId="2866869371" sldId="272"/>
            <ac:spMk id="3" creationId="{92AD2426-24EC-429D-8F63-A38EA7F8AE6C}"/>
          </ac:spMkLst>
        </pc:spChg>
        <pc:picChg chg="del">
          <ac:chgData name="Artin Mahdanian" userId="S::artin.mahdanian@mail.mcgill.ca::ee4d661a-cf89-4736-893d-58a22a615232" providerId="AD" clId="Web-{169B503C-DAE4-48BF-82A9-56807CB3AFED}" dt="2019-07-19T11:38:07.726" v="116"/>
          <ac:picMkLst>
            <pc:docMk/>
            <pc:sldMk cId="2866869371" sldId="272"/>
            <ac:picMk id="6148" creationId="{5BD6308F-6CDB-49C7-AF29-A6FCAE2870D0}"/>
          </ac:picMkLst>
        </pc:picChg>
      </pc:sldChg>
      <pc:sldChg chg="modSp">
        <pc:chgData name="Artin Mahdanian" userId="S::artin.mahdanian@mail.mcgill.ca::ee4d661a-cf89-4736-893d-58a22a615232" providerId="AD" clId="Web-{169B503C-DAE4-48BF-82A9-56807CB3AFED}" dt="2019-07-19T11:41:03.769" v="156" actId="20577"/>
        <pc:sldMkLst>
          <pc:docMk/>
          <pc:sldMk cId="2056906536" sldId="275"/>
        </pc:sldMkLst>
        <pc:spChg chg="mod">
          <ac:chgData name="Artin Mahdanian" userId="S::artin.mahdanian@mail.mcgill.ca::ee4d661a-cf89-4736-893d-58a22a615232" providerId="AD" clId="Web-{169B503C-DAE4-48BF-82A9-56807CB3AFED}" dt="2019-07-19T11:41:03.769" v="156" actId="20577"/>
          <ac:spMkLst>
            <pc:docMk/>
            <pc:sldMk cId="2056906536" sldId="275"/>
            <ac:spMk id="8195" creationId="{2F93AD4A-D462-4B00-B591-C1AE51EDBF0D}"/>
          </ac:spMkLst>
        </pc:spChg>
      </pc:sldChg>
      <pc:sldChg chg="modSp">
        <pc:chgData name="Artin Mahdanian" userId="S::artin.mahdanian@mail.mcgill.ca::ee4d661a-cf89-4736-893d-58a22a615232" providerId="AD" clId="Web-{169B503C-DAE4-48BF-82A9-56807CB3AFED}" dt="2019-07-19T11:31:04.768" v="43" actId="20577"/>
        <pc:sldMkLst>
          <pc:docMk/>
          <pc:sldMk cId="1315376106" sldId="276"/>
        </pc:sldMkLst>
        <pc:spChg chg="mod">
          <ac:chgData name="Artin Mahdanian" userId="S::artin.mahdanian@mail.mcgill.ca::ee4d661a-cf89-4736-893d-58a22a615232" providerId="AD" clId="Web-{169B503C-DAE4-48BF-82A9-56807CB3AFED}" dt="2019-07-19T11:31:04.768" v="43" actId="20577"/>
          <ac:spMkLst>
            <pc:docMk/>
            <pc:sldMk cId="1315376106" sldId="276"/>
            <ac:spMk id="9219" creationId="{809B319F-7513-4B72-A92D-65A35AAB3F8F}"/>
          </ac:spMkLst>
        </pc:spChg>
      </pc:sldChg>
      <pc:sldChg chg="modSp">
        <pc:chgData name="Artin Mahdanian" userId="S::artin.mahdanian@mail.mcgill.ca::ee4d661a-cf89-4736-893d-58a22a615232" providerId="AD" clId="Web-{169B503C-DAE4-48BF-82A9-56807CB3AFED}" dt="2019-07-19T11:41:22.722" v="158" actId="14100"/>
        <pc:sldMkLst>
          <pc:docMk/>
          <pc:sldMk cId="897179713" sldId="278"/>
        </pc:sldMkLst>
        <pc:picChg chg="mod">
          <ac:chgData name="Artin Mahdanian" userId="S::artin.mahdanian@mail.mcgill.ca::ee4d661a-cf89-4736-893d-58a22a615232" providerId="AD" clId="Web-{169B503C-DAE4-48BF-82A9-56807CB3AFED}" dt="2019-07-19T11:41:22.722" v="158" actId="14100"/>
          <ac:picMkLst>
            <pc:docMk/>
            <pc:sldMk cId="897179713" sldId="278"/>
            <ac:picMk id="374786" creationId="{1237F984-FD81-4E19-92D8-AADAE889F268}"/>
          </ac:picMkLst>
        </pc:picChg>
      </pc:sldChg>
      <pc:sldChg chg="addSp delSp modSp">
        <pc:chgData name="Artin Mahdanian" userId="S::artin.mahdanian@mail.mcgill.ca::ee4d661a-cf89-4736-893d-58a22a615232" providerId="AD" clId="Web-{169B503C-DAE4-48BF-82A9-56807CB3AFED}" dt="2019-07-19T12:19:19.438" v="344" actId="1076"/>
        <pc:sldMkLst>
          <pc:docMk/>
          <pc:sldMk cId="902270560" sldId="288"/>
        </pc:sldMkLst>
        <pc:spChg chg="mod">
          <ac:chgData name="Artin Mahdanian" userId="S::artin.mahdanian@mail.mcgill.ca::ee4d661a-cf89-4736-893d-58a22a615232" providerId="AD" clId="Web-{169B503C-DAE4-48BF-82A9-56807CB3AFED}" dt="2019-07-19T12:19:03.360" v="326" actId="1076"/>
          <ac:spMkLst>
            <pc:docMk/>
            <pc:sldMk cId="902270560" sldId="288"/>
            <ac:spMk id="3" creationId="{00000000-0000-0000-0000-000000000000}"/>
          </ac:spMkLst>
        </pc:spChg>
        <pc:spChg chg="mod">
          <ac:chgData name="Artin Mahdanian" userId="S::artin.mahdanian@mail.mcgill.ca::ee4d661a-cf89-4736-893d-58a22a615232" providerId="AD" clId="Web-{169B503C-DAE4-48BF-82A9-56807CB3AFED}" dt="2019-07-19T12:19:03.547" v="334" actId="1076"/>
          <ac:spMkLst>
            <pc:docMk/>
            <pc:sldMk cId="902270560" sldId="288"/>
            <ac:spMk id="5" creationId="{00000000-0000-0000-0000-000000000000}"/>
          </ac:spMkLst>
        </pc:spChg>
        <pc:spChg chg="mod">
          <ac:chgData name="Artin Mahdanian" userId="S::artin.mahdanian@mail.mcgill.ca::ee4d661a-cf89-4736-893d-58a22a615232" providerId="AD" clId="Web-{169B503C-DAE4-48BF-82A9-56807CB3AFED}" dt="2019-07-19T12:19:03.375" v="327" actId="1076"/>
          <ac:spMkLst>
            <pc:docMk/>
            <pc:sldMk cId="902270560" sldId="288"/>
            <ac:spMk id="28" creationId="{00000000-0000-0000-0000-000000000000}"/>
          </ac:spMkLst>
        </pc:spChg>
        <pc:spChg chg="mod">
          <ac:chgData name="Artin Mahdanian" userId="S::artin.mahdanian@mail.mcgill.ca::ee4d661a-cf89-4736-893d-58a22a615232" providerId="AD" clId="Web-{169B503C-DAE4-48BF-82A9-56807CB3AFED}" dt="2019-07-19T12:19:03.406" v="328" actId="1076"/>
          <ac:spMkLst>
            <pc:docMk/>
            <pc:sldMk cId="902270560" sldId="288"/>
            <ac:spMk id="30" creationId="{00000000-0000-0000-0000-000000000000}"/>
          </ac:spMkLst>
        </pc:spChg>
        <pc:spChg chg="mod">
          <ac:chgData name="Artin Mahdanian" userId="S::artin.mahdanian@mail.mcgill.ca::ee4d661a-cf89-4736-893d-58a22a615232" providerId="AD" clId="Web-{169B503C-DAE4-48BF-82A9-56807CB3AFED}" dt="2019-07-19T12:19:03.438" v="329" actId="1076"/>
          <ac:spMkLst>
            <pc:docMk/>
            <pc:sldMk cId="902270560" sldId="288"/>
            <ac:spMk id="32" creationId="{00000000-0000-0000-0000-000000000000}"/>
          </ac:spMkLst>
        </pc:spChg>
        <pc:spChg chg="mod">
          <ac:chgData name="Artin Mahdanian" userId="S::artin.mahdanian@mail.mcgill.ca::ee4d661a-cf89-4736-893d-58a22a615232" providerId="AD" clId="Web-{169B503C-DAE4-48BF-82A9-56807CB3AFED}" dt="2019-07-19T12:19:03.453" v="330" actId="1076"/>
          <ac:spMkLst>
            <pc:docMk/>
            <pc:sldMk cId="902270560" sldId="288"/>
            <ac:spMk id="33" creationId="{00000000-0000-0000-0000-000000000000}"/>
          </ac:spMkLst>
        </pc:spChg>
        <pc:spChg chg="mod">
          <ac:chgData name="Artin Mahdanian" userId="S::artin.mahdanian@mail.mcgill.ca::ee4d661a-cf89-4736-893d-58a22a615232" providerId="AD" clId="Web-{169B503C-DAE4-48BF-82A9-56807CB3AFED}" dt="2019-07-19T12:19:03.469" v="331" actId="1076"/>
          <ac:spMkLst>
            <pc:docMk/>
            <pc:sldMk cId="902270560" sldId="288"/>
            <ac:spMk id="34" creationId="{00000000-0000-0000-0000-000000000000}"/>
          </ac:spMkLst>
        </pc:spChg>
        <pc:spChg chg="mod">
          <ac:chgData name="Artin Mahdanian" userId="S::artin.mahdanian@mail.mcgill.ca::ee4d661a-cf89-4736-893d-58a22a615232" providerId="AD" clId="Web-{169B503C-DAE4-48BF-82A9-56807CB3AFED}" dt="2019-07-19T12:19:03.516" v="332" actId="1076"/>
          <ac:spMkLst>
            <pc:docMk/>
            <pc:sldMk cId="902270560" sldId="288"/>
            <ac:spMk id="36" creationId="{00000000-0000-0000-0000-000000000000}"/>
          </ac:spMkLst>
        </pc:spChg>
        <pc:spChg chg="mod">
          <ac:chgData name="Artin Mahdanian" userId="S::artin.mahdanian@mail.mcgill.ca::ee4d661a-cf89-4736-893d-58a22a615232" providerId="AD" clId="Web-{169B503C-DAE4-48BF-82A9-56807CB3AFED}" dt="2019-07-19T12:19:03.547" v="333" actId="1076"/>
          <ac:spMkLst>
            <pc:docMk/>
            <pc:sldMk cId="902270560" sldId="288"/>
            <ac:spMk id="37" creationId="{00000000-0000-0000-0000-000000000000}"/>
          </ac:spMkLst>
        </pc:spChg>
        <pc:spChg chg="mod">
          <ac:chgData name="Artin Mahdanian" userId="S::artin.mahdanian@mail.mcgill.ca::ee4d661a-cf89-4736-893d-58a22a615232" providerId="AD" clId="Web-{169B503C-DAE4-48BF-82A9-56807CB3AFED}" dt="2019-07-19T12:19:03.594" v="337" actId="1076"/>
          <ac:spMkLst>
            <pc:docMk/>
            <pc:sldMk cId="902270560" sldId="288"/>
            <ac:spMk id="43" creationId="{00000000-0000-0000-0000-000000000000}"/>
          </ac:spMkLst>
        </pc:spChg>
        <pc:spChg chg="mod">
          <ac:chgData name="Artin Mahdanian" userId="S::artin.mahdanian@mail.mcgill.ca::ee4d661a-cf89-4736-893d-58a22a615232" providerId="AD" clId="Web-{169B503C-DAE4-48BF-82A9-56807CB3AFED}" dt="2019-07-19T12:19:03.610" v="338" actId="1076"/>
          <ac:spMkLst>
            <pc:docMk/>
            <pc:sldMk cId="902270560" sldId="288"/>
            <ac:spMk id="44" creationId="{00000000-0000-0000-0000-000000000000}"/>
          </ac:spMkLst>
        </pc:spChg>
        <pc:picChg chg="add del mod">
          <ac:chgData name="Artin Mahdanian" userId="S::artin.mahdanian@mail.mcgill.ca::ee4d661a-cf89-4736-893d-58a22a615232" providerId="AD" clId="Web-{169B503C-DAE4-48BF-82A9-56807CB3AFED}" dt="2019-07-19T12:18:30.031" v="315"/>
          <ac:picMkLst>
            <pc:docMk/>
            <pc:sldMk cId="902270560" sldId="288"/>
            <ac:picMk id="2" creationId="{FC5D6C09-ED4B-466D-A908-A2EC8F4C3679}"/>
          </ac:picMkLst>
        </pc:picChg>
        <pc:picChg chg="add mod">
          <ac:chgData name="Artin Mahdanian" userId="S::artin.mahdanian@mail.mcgill.ca::ee4d661a-cf89-4736-893d-58a22a615232" providerId="AD" clId="Web-{169B503C-DAE4-48BF-82A9-56807CB3AFED}" dt="2019-07-19T12:19:19.438" v="344" actId="1076"/>
          <ac:picMkLst>
            <pc:docMk/>
            <pc:sldMk cId="902270560" sldId="288"/>
            <ac:picMk id="7" creationId="{0C1A09F0-C806-4564-9A39-758C8A030147}"/>
          </ac:picMkLst>
        </pc:picChg>
        <pc:cxnChg chg="mod">
          <ac:chgData name="Artin Mahdanian" userId="S::artin.mahdanian@mail.mcgill.ca::ee4d661a-cf89-4736-893d-58a22a615232" providerId="AD" clId="Web-{169B503C-DAE4-48BF-82A9-56807CB3AFED}" dt="2019-07-19T12:19:03.563" v="335" actId="1076"/>
          <ac:cxnSpMkLst>
            <pc:docMk/>
            <pc:sldMk cId="902270560" sldId="288"/>
            <ac:cxnSpMk id="6" creationId="{00000000-0000-0000-0000-000000000000}"/>
          </ac:cxnSpMkLst>
        </pc:cxnChg>
        <pc:cxnChg chg="mod">
          <ac:chgData name="Artin Mahdanian" userId="S::artin.mahdanian@mail.mcgill.ca::ee4d661a-cf89-4736-893d-58a22a615232" providerId="AD" clId="Web-{169B503C-DAE4-48BF-82A9-56807CB3AFED}" dt="2019-07-19T12:19:03.578" v="336" actId="1076"/>
          <ac:cxnSpMkLst>
            <pc:docMk/>
            <pc:sldMk cId="902270560" sldId="288"/>
            <ac:cxnSpMk id="8" creationId="{00000000-0000-0000-0000-000000000000}"/>
          </ac:cxnSpMkLst>
        </pc:cxnChg>
        <pc:cxnChg chg="mod">
          <ac:chgData name="Artin Mahdanian" userId="S::artin.mahdanian@mail.mcgill.ca::ee4d661a-cf89-4736-893d-58a22a615232" providerId="AD" clId="Web-{169B503C-DAE4-48BF-82A9-56807CB3AFED}" dt="2019-07-19T12:19:03.235" v="316" actId="1076"/>
          <ac:cxnSpMkLst>
            <pc:docMk/>
            <pc:sldMk cId="902270560" sldId="288"/>
            <ac:cxnSpMk id="29" creationId="{00000000-0000-0000-0000-000000000000}"/>
          </ac:cxnSpMkLst>
        </pc:cxnChg>
        <pc:cxnChg chg="mod">
          <ac:chgData name="Artin Mahdanian" userId="S::artin.mahdanian@mail.mcgill.ca::ee4d661a-cf89-4736-893d-58a22a615232" providerId="AD" clId="Web-{169B503C-DAE4-48BF-82A9-56807CB3AFED}" dt="2019-07-19T12:19:03.250" v="317" actId="1076"/>
          <ac:cxnSpMkLst>
            <pc:docMk/>
            <pc:sldMk cId="902270560" sldId="288"/>
            <ac:cxnSpMk id="31" creationId="{00000000-0000-0000-0000-000000000000}"/>
          </ac:cxnSpMkLst>
        </pc:cxnChg>
        <pc:cxnChg chg="mod">
          <ac:chgData name="Artin Mahdanian" userId="S::artin.mahdanian@mail.mcgill.ca::ee4d661a-cf89-4736-893d-58a22a615232" providerId="AD" clId="Web-{169B503C-DAE4-48BF-82A9-56807CB3AFED}" dt="2019-07-19T12:19:03.266" v="318" actId="1076"/>
          <ac:cxnSpMkLst>
            <pc:docMk/>
            <pc:sldMk cId="902270560" sldId="288"/>
            <ac:cxnSpMk id="35" creationId="{00000000-0000-0000-0000-000000000000}"/>
          </ac:cxnSpMkLst>
        </pc:cxnChg>
        <pc:cxnChg chg="mod">
          <ac:chgData name="Artin Mahdanian" userId="S::artin.mahdanian@mail.mcgill.ca::ee4d661a-cf89-4736-893d-58a22a615232" providerId="AD" clId="Web-{169B503C-DAE4-48BF-82A9-56807CB3AFED}" dt="2019-07-19T12:19:03.281" v="319" actId="1076"/>
          <ac:cxnSpMkLst>
            <pc:docMk/>
            <pc:sldMk cId="902270560" sldId="288"/>
            <ac:cxnSpMk id="39" creationId="{00000000-0000-0000-0000-000000000000}"/>
          </ac:cxnSpMkLst>
        </pc:cxnChg>
        <pc:cxnChg chg="mod">
          <ac:chgData name="Artin Mahdanian" userId="S::artin.mahdanian@mail.mcgill.ca::ee4d661a-cf89-4736-893d-58a22a615232" providerId="AD" clId="Web-{169B503C-DAE4-48BF-82A9-56807CB3AFED}" dt="2019-07-19T12:19:03.297" v="320" actId="1076"/>
          <ac:cxnSpMkLst>
            <pc:docMk/>
            <pc:sldMk cId="902270560" sldId="288"/>
            <ac:cxnSpMk id="42" creationId="{00000000-0000-0000-0000-000000000000}"/>
          </ac:cxnSpMkLst>
        </pc:cxnChg>
        <pc:cxnChg chg="mod">
          <ac:chgData name="Artin Mahdanian" userId="S::artin.mahdanian@mail.mcgill.ca::ee4d661a-cf89-4736-893d-58a22a615232" providerId="AD" clId="Web-{169B503C-DAE4-48BF-82A9-56807CB3AFED}" dt="2019-07-19T12:19:03.297" v="321" actId="1076"/>
          <ac:cxnSpMkLst>
            <pc:docMk/>
            <pc:sldMk cId="902270560" sldId="288"/>
            <ac:cxnSpMk id="45" creationId="{00000000-0000-0000-0000-000000000000}"/>
          </ac:cxnSpMkLst>
        </pc:cxnChg>
        <pc:cxnChg chg="mod">
          <ac:chgData name="Artin Mahdanian" userId="S::artin.mahdanian@mail.mcgill.ca::ee4d661a-cf89-4736-893d-58a22a615232" providerId="AD" clId="Web-{169B503C-DAE4-48BF-82A9-56807CB3AFED}" dt="2019-07-19T12:19:03.313" v="322" actId="1076"/>
          <ac:cxnSpMkLst>
            <pc:docMk/>
            <pc:sldMk cId="902270560" sldId="288"/>
            <ac:cxnSpMk id="48" creationId="{00000000-0000-0000-0000-000000000000}"/>
          </ac:cxnSpMkLst>
        </pc:cxnChg>
        <pc:cxnChg chg="mod">
          <ac:chgData name="Artin Mahdanian" userId="S::artin.mahdanian@mail.mcgill.ca::ee4d661a-cf89-4736-893d-58a22a615232" providerId="AD" clId="Web-{169B503C-DAE4-48BF-82A9-56807CB3AFED}" dt="2019-07-19T12:19:03.328" v="323" actId="1076"/>
          <ac:cxnSpMkLst>
            <pc:docMk/>
            <pc:sldMk cId="902270560" sldId="288"/>
            <ac:cxnSpMk id="51" creationId="{00000000-0000-0000-0000-000000000000}"/>
          </ac:cxnSpMkLst>
        </pc:cxnChg>
        <pc:cxnChg chg="mod">
          <ac:chgData name="Artin Mahdanian" userId="S::artin.mahdanian@mail.mcgill.ca::ee4d661a-cf89-4736-893d-58a22a615232" providerId="AD" clId="Web-{169B503C-DAE4-48BF-82A9-56807CB3AFED}" dt="2019-07-19T12:19:03.344" v="324" actId="1076"/>
          <ac:cxnSpMkLst>
            <pc:docMk/>
            <pc:sldMk cId="902270560" sldId="288"/>
            <ac:cxnSpMk id="75" creationId="{00000000-0000-0000-0000-000000000000}"/>
          </ac:cxnSpMkLst>
        </pc:cxnChg>
        <pc:cxnChg chg="mod">
          <ac:chgData name="Artin Mahdanian" userId="S::artin.mahdanian@mail.mcgill.ca::ee4d661a-cf89-4736-893d-58a22a615232" providerId="AD" clId="Web-{169B503C-DAE4-48BF-82A9-56807CB3AFED}" dt="2019-07-19T12:19:03.360" v="325" actId="1076"/>
          <ac:cxnSpMkLst>
            <pc:docMk/>
            <pc:sldMk cId="902270560" sldId="288"/>
            <ac:cxnSpMk id="77" creationId="{00000000-0000-0000-0000-000000000000}"/>
          </ac:cxnSpMkLst>
        </pc:cxnChg>
      </pc:sldChg>
      <pc:sldChg chg="modSp">
        <pc:chgData name="Artin Mahdanian" userId="S::artin.mahdanian@mail.mcgill.ca::ee4d661a-cf89-4736-893d-58a22a615232" providerId="AD" clId="Web-{169B503C-DAE4-48BF-82A9-56807CB3AFED}" dt="2019-07-19T13:22:56.860" v="773" actId="20577"/>
        <pc:sldMkLst>
          <pc:docMk/>
          <pc:sldMk cId="1865765753" sldId="315"/>
        </pc:sldMkLst>
        <pc:spChg chg="mod">
          <ac:chgData name="Artin Mahdanian" userId="S::artin.mahdanian@mail.mcgill.ca::ee4d661a-cf89-4736-893d-58a22a615232" providerId="AD" clId="Web-{169B503C-DAE4-48BF-82A9-56807CB3AFED}" dt="2019-07-19T13:22:56.860" v="773" actId="20577"/>
          <ac:spMkLst>
            <pc:docMk/>
            <pc:sldMk cId="1865765753" sldId="315"/>
            <ac:spMk id="12291" creationId="{2D917D41-6EDA-45BA-BB59-CA51598B5909}"/>
          </ac:spMkLst>
        </pc:spChg>
      </pc:sldChg>
      <pc:sldChg chg="del">
        <pc:chgData name="Artin Mahdanian" userId="S::artin.mahdanian@mail.mcgill.ca::ee4d661a-cf89-4736-893d-58a22a615232" providerId="AD" clId="Web-{169B503C-DAE4-48BF-82A9-56807CB3AFED}" dt="2019-07-19T11:53:11.212" v="164"/>
        <pc:sldMkLst>
          <pc:docMk/>
          <pc:sldMk cId="2837745895" sldId="333"/>
        </pc:sldMkLst>
      </pc:sldChg>
      <pc:sldChg chg="addSp delSp modSp del">
        <pc:chgData name="Artin Mahdanian" userId="S::artin.mahdanian@mail.mcgill.ca::ee4d661a-cf89-4736-893d-58a22a615232" providerId="AD" clId="Web-{169B503C-DAE4-48BF-82A9-56807CB3AFED}" dt="2019-07-19T13:19:29.172" v="716"/>
        <pc:sldMkLst>
          <pc:docMk/>
          <pc:sldMk cId="3104728892" sldId="351"/>
        </pc:sldMkLst>
        <pc:picChg chg="add del mod">
          <ac:chgData name="Artin Mahdanian" userId="S::artin.mahdanian@mail.mcgill.ca::ee4d661a-cf89-4736-893d-58a22a615232" providerId="AD" clId="Web-{169B503C-DAE4-48BF-82A9-56807CB3AFED}" dt="2019-07-19T13:15:45.374" v="704"/>
          <ac:picMkLst>
            <pc:docMk/>
            <pc:sldMk cId="3104728892" sldId="351"/>
            <ac:picMk id="2" creationId="{349DEB72-C1DD-4CF5-BACB-825E8F65CBF5}"/>
          </ac:picMkLst>
        </pc:picChg>
        <pc:picChg chg="del">
          <ac:chgData name="Artin Mahdanian" userId="S::artin.mahdanian@mail.mcgill.ca::ee4d661a-cf89-4736-893d-58a22a615232" providerId="AD" clId="Web-{169B503C-DAE4-48BF-82A9-56807CB3AFED}" dt="2019-07-19T13:14:31.062" v="656"/>
          <ac:picMkLst>
            <pc:docMk/>
            <pc:sldMk cId="3104728892" sldId="351"/>
            <ac:picMk id="4" creationId="{60E40DC0-916A-49D2-BCD0-9B76DAF9C46A}"/>
          </ac:picMkLst>
        </pc:picChg>
      </pc:sldChg>
      <pc:sldChg chg="modSp">
        <pc:chgData name="Artin Mahdanian" userId="S::artin.mahdanian@mail.mcgill.ca::ee4d661a-cf89-4736-893d-58a22a615232" providerId="AD" clId="Web-{169B503C-DAE4-48BF-82A9-56807CB3AFED}" dt="2019-07-19T13:24:04.298" v="789" actId="20577"/>
        <pc:sldMkLst>
          <pc:docMk/>
          <pc:sldMk cId="1960625705" sldId="352"/>
        </pc:sldMkLst>
        <pc:spChg chg="mod">
          <ac:chgData name="Artin Mahdanian" userId="S::artin.mahdanian@mail.mcgill.ca::ee4d661a-cf89-4736-893d-58a22a615232" providerId="AD" clId="Web-{169B503C-DAE4-48BF-82A9-56807CB3AFED}" dt="2019-07-19T13:24:04.298" v="789" actId="20577"/>
          <ac:spMkLst>
            <pc:docMk/>
            <pc:sldMk cId="1960625705" sldId="352"/>
            <ac:spMk id="15363" creationId="{3BF92258-B7CF-4E5C-B55E-B9F4F03175DC}"/>
          </ac:spMkLst>
        </pc:spChg>
      </pc:sldChg>
      <pc:sldChg chg="modSp">
        <pc:chgData name="Artin Mahdanian" userId="S::artin.mahdanian@mail.mcgill.ca::ee4d661a-cf89-4736-893d-58a22a615232" providerId="AD" clId="Web-{169B503C-DAE4-48BF-82A9-56807CB3AFED}" dt="2019-07-19T11:33:34.785" v="105" actId="20577"/>
        <pc:sldMkLst>
          <pc:docMk/>
          <pc:sldMk cId="4033315824" sldId="353"/>
        </pc:sldMkLst>
        <pc:spChg chg="mod">
          <ac:chgData name="Artin Mahdanian" userId="S::artin.mahdanian@mail.mcgill.ca::ee4d661a-cf89-4736-893d-58a22a615232" providerId="AD" clId="Web-{169B503C-DAE4-48BF-82A9-56807CB3AFED}" dt="2019-07-19T11:33:34.785" v="105" actId="20577"/>
          <ac:spMkLst>
            <pc:docMk/>
            <pc:sldMk cId="4033315824" sldId="353"/>
            <ac:spMk id="22531" creationId="{B97B8D3E-45F6-4790-8373-C83C543BA1A9}"/>
          </ac:spMkLst>
        </pc:spChg>
      </pc:sldChg>
      <pc:sldChg chg="modSp">
        <pc:chgData name="Artin Mahdanian" userId="S::artin.mahdanian@mail.mcgill.ca::ee4d661a-cf89-4736-893d-58a22a615232" providerId="AD" clId="Web-{169B503C-DAE4-48BF-82A9-56807CB3AFED}" dt="2019-07-19T12:08:25.838" v="219" actId="20577"/>
        <pc:sldMkLst>
          <pc:docMk/>
          <pc:sldMk cId="1482847876" sldId="361"/>
        </pc:sldMkLst>
        <pc:spChg chg="mod">
          <ac:chgData name="Artin Mahdanian" userId="S::artin.mahdanian@mail.mcgill.ca::ee4d661a-cf89-4736-893d-58a22a615232" providerId="AD" clId="Web-{169B503C-DAE4-48BF-82A9-56807CB3AFED}" dt="2019-07-19T12:08:25.838" v="219" actId="20577"/>
          <ac:spMkLst>
            <pc:docMk/>
            <pc:sldMk cId="1482847876" sldId="361"/>
            <ac:spMk id="69635" creationId="{9C4324D8-5606-455F-831C-26B5B6581F42}"/>
          </ac:spMkLst>
        </pc:spChg>
      </pc:sldChg>
      <pc:sldChg chg="modSp">
        <pc:chgData name="Artin Mahdanian" userId="S::artin.mahdanian@mail.mcgill.ca::ee4d661a-cf89-4736-893d-58a22a615232" providerId="AD" clId="Web-{169B503C-DAE4-48BF-82A9-56807CB3AFED}" dt="2019-07-19T12:10:08.933" v="237" actId="20577"/>
        <pc:sldMkLst>
          <pc:docMk/>
          <pc:sldMk cId="3883439123" sldId="362"/>
        </pc:sldMkLst>
        <pc:spChg chg="mod">
          <ac:chgData name="Artin Mahdanian" userId="S::artin.mahdanian@mail.mcgill.ca::ee4d661a-cf89-4736-893d-58a22a615232" providerId="AD" clId="Web-{169B503C-DAE4-48BF-82A9-56807CB3AFED}" dt="2019-07-19T12:10:08.933" v="237" actId="20577"/>
          <ac:spMkLst>
            <pc:docMk/>
            <pc:sldMk cId="3883439123" sldId="362"/>
            <ac:spMk id="70659" creationId="{25D3B376-FA9C-4346-BB86-37518ECC21A0}"/>
          </ac:spMkLst>
        </pc:spChg>
      </pc:sldChg>
      <pc:sldChg chg="modSp">
        <pc:chgData name="Artin Mahdanian" userId="S::artin.mahdanian@mail.mcgill.ca::ee4d661a-cf89-4736-893d-58a22a615232" providerId="AD" clId="Web-{169B503C-DAE4-48BF-82A9-56807CB3AFED}" dt="2019-07-19T13:12:44.264" v="655" actId="14100"/>
        <pc:sldMkLst>
          <pc:docMk/>
          <pc:sldMk cId="556111056" sldId="365"/>
        </pc:sldMkLst>
        <pc:spChg chg="mod">
          <ac:chgData name="Artin Mahdanian" userId="S::artin.mahdanian@mail.mcgill.ca::ee4d661a-cf89-4736-893d-58a22a615232" providerId="AD" clId="Web-{169B503C-DAE4-48BF-82A9-56807CB3AFED}" dt="2019-07-19T13:12:44.264" v="655" actId="14100"/>
          <ac:spMkLst>
            <pc:docMk/>
            <pc:sldMk cId="556111056" sldId="365"/>
            <ac:spMk id="3" creationId="{C50E57D7-843E-4CAC-9310-241705BAC130}"/>
          </ac:spMkLst>
        </pc:spChg>
      </pc:sldChg>
      <pc:sldChg chg="modSp">
        <pc:chgData name="Artin Mahdanian" userId="S::artin.mahdanian@mail.mcgill.ca::ee4d661a-cf89-4736-893d-58a22a615232" providerId="AD" clId="Web-{169B503C-DAE4-48BF-82A9-56807CB3AFED}" dt="2019-07-19T11:56:21.600" v="172" actId="20577"/>
        <pc:sldMkLst>
          <pc:docMk/>
          <pc:sldMk cId="1963738940" sldId="621"/>
        </pc:sldMkLst>
        <pc:spChg chg="mod">
          <ac:chgData name="Artin Mahdanian" userId="S::artin.mahdanian@mail.mcgill.ca::ee4d661a-cf89-4736-893d-58a22a615232" providerId="AD" clId="Web-{169B503C-DAE4-48BF-82A9-56807CB3AFED}" dt="2019-07-19T11:56:21.600" v="172" actId="20577"/>
          <ac:spMkLst>
            <pc:docMk/>
            <pc:sldMk cId="1963738940" sldId="621"/>
            <ac:spMk id="3" creationId="{94D4D891-9736-4508-9711-57AC6E1AE417}"/>
          </ac:spMkLst>
        </pc:spChg>
        <pc:spChg chg="mod">
          <ac:chgData name="Artin Mahdanian" userId="S::artin.mahdanian@mail.mcgill.ca::ee4d661a-cf89-4736-893d-58a22a615232" providerId="AD" clId="Web-{169B503C-DAE4-48BF-82A9-56807CB3AFED}" dt="2019-07-19T11:56:15.861" v="169" actId="20577"/>
          <ac:spMkLst>
            <pc:docMk/>
            <pc:sldMk cId="1963738940" sldId="621"/>
            <ac:spMk id="4" creationId="{BBE56864-6DB5-4661-B47A-5C870F30393C}"/>
          </ac:spMkLst>
        </pc:spChg>
      </pc:sldChg>
      <pc:sldChg chg="ord">
        <pc:chgData name="Artin Mahdanian" userId="S::artin.mahdanian@mail.mcgill.ca::ee4d661a-cf89-4736-893d-58a22a615232" providerId="AD" clId="Web-{169B503C-DAE4-48BF-82A9-56807CB3AFED}" dt="2019-07-19T11:53:43.259" v="168"/>
        <pc:sldMkLst>
          <pc:docMk/>
          <pc:sldMk cId="965888927" sldId="692"/>
        </pc:sldMkLst>
      </pc:sldChg>
      <pc:sldChg chg="ord">
        <pc:chgData name="Artin Mahdanian" userId="S::artin.mahdanian@mail.mcgill.ca::ee4d661a-cf89-4736-893d-58a22a615232" providerId="AD" clId="Web-{169B503C-DAE4-48BF-82A9-56807CB3AFED}" dt="2019-07-19T13:20:46.703" v="759"/>
        <pc:sldMkLst>
          <pc:docMk/>
          <pc:sldMk cId="1734037237" sldId="707"/>
        </pc:sldMkLst>
      </pc:sldChg>
      <pc:sldChg chg="modSp">
        <pc:chgData name="Artin Mahdanian" userId="S::artin.mahdanian@mail.mcgill.ca::ee4d661a-cf89-4736-893d-58a22a615232" providerId="AD" clId="Web-{169B503C-DAE4-48BF-82A9-56807CB3AFED}" dt="2019-07-19T13:21:03.047" v="760" actId="20577"/>
        <pc:sldMkLst>
          <pc:docMk/>
          <pc:sldMk cId="758466334" sldId="708"/>
        </pc:sldMkLst>
        <pc:spChg chg="mod">
          <ac:chgData name="Artin Mahdanian" userId="S::artin.mahdanian@mail.mcgill.ca::ee4d661a-cf89-4736-893d-58a22a615232" providerId="AD" clId="Web-{169B503C-DAE4-48BF-82A9-56807CB3AFED}" dt="2019-07-19T13:21:03.047" v="760" actId="20577"/>
          <ac:spMkLst>
            <pc:docMk/>
            <pc:sldMk cId="758466334" sldId="708"/>
            <ac:spMk id="83970" creationId="{C01D4E45-CEBD-4066-A0FA-DF2E21E35C13}"/>
          </ac:spMkLst>
        </pc:spChg>
      </pc:sldChg>
      <pc:sldChg chg="ord">
        <pc:chgData name="Artin Mahdanian" userId="S::artin.mahdanian@mail.mcgill.ca::ee4d661a-cf89-4736-893d-58a22a615232" providerId="AD" clId="Web-{169B503C-DAE4-48BF-82A9-56807CB3AFED}" dt="2019-07-19T13:21:28.547" v="763"/>
        <pc:sldMkLst>
          <pc:docMk/>
          <pc:sldMk cId="1606719184" sldId="709"/>
        </pc:sldMkLst>
      </pc:sldChg>
      <pc:sldChg chg="modSp">
        <pc:chgData name="Artin Mahdanian" userId="S::artin.mahdanian@mail.mcgill.ca::ee4d661a-cf89-4736-893d-58a22a615232" providerId="AD" clId="Web-{169B503C-DAE4-48BF-82A9-56807CB3AFED}" dt="2019-07-19T13:22:28.876" v="768" actId="20577"/>
        <pc:sldMkLst>
          <pc:docMk/>
          <pc:sldMk cId="535519090" sldId="710"/>
        </pc:sldMkLst>
        <pc:spChg chg="mod">
          <ac:chgData name="Artin Mahdanian" userId="S::artin.mahdanian@mail.mcgill.ca::ee4d661a-cf89-4736-893d-58a22a615232" providerId="AD" clId="Web-{169B503C-DAE4-48BF-82A9-56807CB3AFED}" dt="2019-07-19T13:22:28.876" v="768" actId="20577"/>
          <ac:spMkLst>
            <pc:docMk/>
            <pc:sldMk cId="535519090" sldId="710"/>
            <ac:spMk id="88066" creationId="{2FC60FC1-8E51-4501-ACC2-6B07503799A9}"/>
          </ac:spMkLst>
        </pc:spChg>
      </pc:sldChg>
      <pc:sldChg chg="addSp delSp modSp del">
        <pc:chgData name="Artin Mahdanian" userId="S::artin.mahdanian@mail.mcgill.ca::ee4d661a-cf89-4736-893d-58a22a615232" providerId="AD" clId="Web-{169B503C-DAE4-48BF-82A9-56807CB3AFED}" dt="2019-07-19T13:12:29.936" v="644"/>
        <pc:sldMkLst>
          <pc:docMk/>
          <pc:sldMk cId="1831313876" sldId="724"/>
        </pc:sldMkLst>
        <pc:spChg chg="del">
          <ac:chgData name="Artin Mahdanian" userId="S::artin.mahdanian@mail.mcgill.ca::ee4d661a-cf89-4736-893d-58a22a615232" providerId="AD" clId="Web-{169B503C-DAE4-48BF-82A9-56807CB3AFED}" dt="2019-07-19T13:10:22.951" v="572"/>
          <ac:spMkLst>
            <pc:docMk/>
            <pc:sldMk cId="1831313876" sldId="724"/>
            <ac:spMk id="3" creationId="{02B42A5B-6488-4774-A47B-DF10974F29D4}"/>
          </ac:spMkLst>
        </pc:spChg>
        <pc:spChg chg="add del mod">
          <ac:chgData name="Artin Mahdanian" userId="S::artin.mahdanian@mail.mcgill.ca::ee4d661a-cf89-4736-893d-58a22a615232" providerId="AD" clId="Web-{169B503C-DAE4-48BF-82A9-56807CB3AFED}" dt="2019-07-19T13:10:27.483" v="574"/>
          <ac:spMkLst>
            <pc:docMk/>
            <pc:sldMk cId="1831313876" sldId="724"/>
            <ac:spMk id="4" creationId="{316C0F32-25F7-4253-8233-2627BF29E4C7}"/>
          </ac:spMkLst>
        </pc:spChg>
        <pc:spChg chg="add mod">
          <ac:chgData name="Artin Mahdanian" userId="S::artin.mahdanian@mail.mcgill.ca::ee4d661a-cf89-4736-893d-58a22a615232" providerId="AD" clId="Web-{169B503C-DAE4-48BF-82A9-56807CB3AFED}" dt="2019-07-19T13:12:27.842" v="641" actId="20577"/>
          <ac:spMkLst>
            <pc:docMk/>
            <pc:sldMk cId="1831313876" sldId="724"/>
            <ac:spMk id="5" creationId="{147CE397-E0D1-4BAA-88DD-DB61EDD221EC}"/>
          </ac:spMkLst>
        </pc:spChg>
        <pc:spChg chg="add del mod">
          <ac:chgData name="Artin Mahdanian" userId="S::artin.mahdanian@mail.mcgill.ca::ee4d661a-cf89-4736-893d-58a22a615232" providerId="AD" clId="Web-{169B503C-DAE4-48BF-82A9-56807CB3AFED}" dt="2019-07-19T13:10:47.373" v="603"/>
          <ac:spMkLst>
            <pc:docMk/>
            <pc:sldMk cId="1831313876" sldId="724"/>
            <ac:spMk id="8" creationId="{20D6791B-4F2A-4C9F-AF0E-7FE09339EC7A}"/>
          </ac:spMkLst>
        </pc:spChg>
        <pc:spChg chg="del">
          <ac:chgData name="Artin Mahdanian" userId="S::artin.mahdanian@mail.mcgill.ca::ee4d661a-cf89-4736-893d-58a22a615232" providerId="AD" clId="Web-{169B503C-DAE4-48BF-82A9-56807CB3AFED}" dt="2019-07-19T13:10:31.326" v="575"/>
          <ac:spMkLst>
            <pc:docMk/>
            <pc:sldMk cId="1831313876" sldId="724"/>
            <ac:spMk id="100354" creationId="{F586881B-AA7A-4B6D-AB52-2AECD0DC7D6E}"/>
          </ac:spMkLst>
        </pc:spChg>
      </pc:sldChg>
      <pc:sldChg chg="addSp delSp modSp">
        <pc:chgData name="Artin Mahdanian" userId="S::artin.mahdanian@mail.mcgill.ca::ee4d661a-cf89-4736-893d-58a22a615232" providerId="AD" clId="Web-{169B503C-DAE4-48BF-82A9-56807CB3AFED}" dt="2019-07-19T12:20:11.094" v="348" actId="1076"/>
        <pc:sldMkLst>
          <pc:docMk/>
          <pc:sldMk cId="1779846360" sldId="739"/>
        </pc:sldMkLst>
        <pc:spChg chg="add mod">
          <ac:chgData name="Artin Mahdanian" userId="S::artin.mahdanian@mail.mcgill.ca::ee4d661a-cf89-4736-893d-58a22a615232" providerId="AD" clId="Web-{169B503C-DAE4-48BF-82A9-56807CB3AFED}" dt="2019-07-19T12:19:53.219" v="346" actId="1076"/>
          <ac:spMkLst>
            <pc:docMk/>
            <pc:sldMk cId="1779846360" sldId="739"/>
            <ac:spMk id="18" creationId="{249B6B23-3C40-45C0-BCC7-74ADCC229FFA}"/>
          </ac:spMkLst>
        </pc:spChg>
        <pc:spChg chg="add mod">
          <ac:chgData name="Artin Mahdanian" userId="S::artin.mahdanian@mail.mcgill.ca::ee4d661a-cf89-4736-893d-58a22a615232" providerId="AD" clId="Web-{169B503C-DAE4-48BF-82A9-56807CB3AFED}" dt="2019-07-19T12:20:11.094" v="348" actId="1076"/>
          <ac:spMkLst>
            <pc:docMk/>
            <pc:sldMk cId="1779846360" sldId="739"/>
            <ac:spMk id="19" creationId="{523436D6-3F33-4119-999F-1008984D20A9}"/>
          </ac:spMkLst>
        </pc:spChg>
        <pc:picChg chg="add del mod">
          <ac:chgData name="Artin Mahdanian" userId="S::artin.mahdanian@mail.mcgill.ca::ee4d661a-cf89-4736-893d-58a22a615232" providerId="AD" clId="Web-{169B503C-DAE4-48BF-82A9-56807CB3AFED}" dt="2019-07-19T12:18:07.719" v="309"/>
          <ac:picMkLst>
            <pc:docMk/>
            <pc:sldMk cId="1779846360" sldId="739"/>
            <ac:picMk id="6" creationId="{7852DA2E-ED30-40C1-B3F7-6B89B2C75EF0}"/>
          </ac:picMkLst>
        </pc:picChg>
      </pc:sldChg>
      <pc:sldChg chg="modSp">
        <pc:chgData name="Artin Mahdanian" userId="S::artin.mahdanian@mail.mcgill.ca::ee4d661a-cf89-4736-893d-58a22a615232" providerId="AD" clId="Web-{169B503C-DAE4-48BF-82A9-56807CB3AFED}" dt="2019-07-19T12:24:25.346" v="373" actId="20577"/>
        <pc:sldMkLst>
          <pc:docMk/>
          <pc:sldMk cId="3956645958" sldId="750"/>
        </pc:sldMkLst>
        <pc:spChg chg="mod">
          <ac:chgData name="Artin Mahdanian" userId="S::artin.mahdanian@mail.mcgill.ca::ee4d661a-cf89-4736-893d-58a22a615232" providerId="AD" clId="Web-{169B503C-DAE4-48BF-82A9-56807CB3AFED}" dt="2019-07-19T12:24:25.346" v="373" actId="20577"/>
          <ac:spMkLst>
            <pc:docMk/>
            <pc:sldMk cId="3956645958" sldId="750"/>
            <ac:spMk id="68611" creationId="{D51C2C8F-CDB3-4098-9677-DD91EF2FDD76}"/>
          </ac:spMkLst>
        </pc:spChg>
      </pc:sldChg>
      <pc:sldChg chg="modSp">
        <pc:chgData name="Artin Mahdanian" userId="S::artin.mahdanian@mail.mcgill.ca::ee4d661a-cf89-4736-893d-58a22a615232" providerId="AD" clId="Web-{169B503C-DAE4-48BF-82A9-56807CB3AFED}" dt="2019-07-19T12:23:15.064" v="360" actId="20577"/>
        <pc:sldMkLst>
          <pc:docMk/>
          <pc:sldMk cId="2159647827" sldId="751"/>
        </pc:sldMkLst>
        <pc:spChg chg="mod">
          <ac:chgData name="Artin Mahdanian" userId="S::artin.mahdanian@mail.mcgill.ca::ee4d661a-cf89-4736-893d-58a22a615232" providerId="AD" clId="Web-{169B503C-DAE4-48BF-82A9-56807CB3AFED}" dt="2019-07-19T12:23:15.064" v="360" actId="20577"/>
          <ac:spMkLst>
            <pc:docMk/>
            <pc:sldMk cId="2159647827" sldId="751"/>
            <ac:spMk id="69635" creationId="{01758F98-0CC6-47FF-8E1B-56D856B5B620}"/>
          </ac:spMkLst>
        </pc:spChg>
      </pc:sldChg>
      <pc:sldChg chg="modSp">
        <pc:chgData name="Artin Mahdanian" userId="S::artin.mahdanian@mail.mcgill.ca::ee4d661a-cf89-4736-893d-58a22a615232" providerId="AD" clId="Web-{169B503C-DAE4-48BF-82A9-56807CB3AFED}" dt="2019-07-19T11:29:31.389" v="6" actId="20577"/>
        <pc:sldMkLst>
          <pc:docMk/>
          <pc:sldMk cId="3863362204" sldId="757"/>
        </pc:sldMkLst>
        <pc:spChg chg="mod">
          <ac:chgData name="Artin Mahdanian" userId="S::artin.mahdanian@mail.mcgill.ca::ee4d661a-cf89-4736-893d-58a22a615232" providerId="AD" clId="Web-{169B503C-DAE4-48BF-82A9-56807CB3AFED}" dt="2019-07-19T11:29:31.389" v="6" actId="20577"/>
          <ac:spMkLst>
            <pc:docMk/>
            <pc:sldMk cId="3863362204" sldId="757"/>
            <ac:spMk id="4" creationId="{64FBD871-0422-4094-AA36-B388F9CD74B9}"/>
          </ac:spMkLst>
        </pc:spChg>
      </pc:sldChg>
      <pc:sldChg chg="modSp">
        <pc:chgData name="Artin Mahdanian" userId="S::artin.mahdanian@mail.mcgill.ca::ee4d661a-cf89-4736-893d-58a22a615232" providerId="AD" clId="Web-{169B503C-DAE4-48BF-82A9-56807CB3AFED}" dt="2019-07-19T13:05:20.497" v="448"/>
        <pc:sldMkLst>
          <pc:docMk/>
          <pc:sldMk cId="3912593035" sldId="760"/>
        </pc:sldMkLst>
        <pc:graphicFrameChg chg="mod modGraphic">
          <ac:chgData name="Artin Mahdanian" userId="S::artin.mahdanian@mail.mcgill.ca::ee4d661a-cf89-4736-893d-58a22a615232" providerId="AD" clId="Web-{169B503C-DAE4-48BF-82A9-56807CB3AFED}" dt="2019-07-19T13:05:20.497" v="448"/>
          <ac:graphicFrameMkLst>
            <pc:docMk/>
            <pc:sldMk cId="3912593035" sldId="760"/>
            <ac:graphicFrameMk id="6" creationId="{2D4340F6-58CF-482F-90AF-7593C5C2372E}"/>
          </ac:graphicFrameMkLst>
        </pc:graphicFrameChg>
      </pc:sldChg>
      <pc:sldChg chg="modSp">
        <pc:chgData name="Artin Mahdanian" userId="S::artin.mahdanian@mail.mcgill.ca::ee4d661a-cf89-4736-893d-58a22a615232" providerId="AD" clId="Web-{169B503C-DAE4-48BF-82A9-56807CB3AFED}" dt="2019-07-19T11:59:48.797" v="180" actId="1076"/>
        <pc:sldMkLst>
          <pc:docMk/>
          <pc:sldMk cId="1139255351" sldId="778"/>
        </pc:sldMkLst>
        <pc:spChg chg="mod">
          <ac:chgData name="Artin Mahdanian" userId="S::artin.mahdanian@mail.mcgill.ca::ee4d661a-cf89-4736-893d-58a22a615232" providerId="AD" clId="Web-{169B503C-DAE4-48BF-82A9-56807CB3AFED}" dt="2019-07-19T11:59:41.304" v="177" actId="20577"/>
          <ac:spMkLst>
            <pc:docMk/>
            <pc:sldMk cId="1139255351" sldId="778"/>
            <ac:spMk id="3" creationId="{7C3C0EDD-6532-40B7-82D5-117398ED2F54}"/>
          </ac:spMkLst>
        </pc:spChg>
        <pc:picChg chg="mod">
          <ac:chgData name="Artin Mahdanian" userId="S::artin.mahdanian@mail.mcgill.ca::ee4d661a-cf89-4736-893d-58a22a615232" providerId="AD" clId="Web-{169B503C-DAE4-48BF-82A9-56807CB3AFED}" dt="2019-07-19T11:59:48.797" v="180" actId="1076"/>
          <ac:picMkLst>
            <pc:docMk/>
            <pc:sldMk cId="1139255351" sldId="778"/>
            <ac:picMk id="5" creationId="{00000000-0000-0000-0000-000000000000}"/>
          </ac:picMkLst>
        </pc:picChg>
      </pc:sldChg>
      <pc:sldChg chg="modSp">
        <pc:chgData name="Artin Mahdanian" userId="S::artin.mahdanian@mail.mcgill.ca::ee4d661a-cf89-4736-893d-58a22a615232" providerId="AD" clId="Web-{169B503C-DAE4-48BF-82A9-56807CB3AFED}" dt="2019-07-19T12:00:26.750" v="182" actId="20577"/>
        <pc:sldMkLst>
          <pc:docMk/>
          <pc:sldMk cId="1311022664" sldId="779"/>
        </pc:sldMkLst>
        <pc:spChg chg="mod">
          <ac:chgData name="Artin Mahdanian" userId="S::artin.mahdanian@mail.mcgill.ca::ee4d661a-cf89-4736-893d-58a22a615232" providerId="AD" clId="Web-{169B503C-DAE4-48BF-82A9-56807CB3AFED}" dt="2019-07-19T12:00:26.750" v="182" actId="20577"/>
          <ac:spMkLst>
            <pc:docMk/>
            <pc:sldMk cId="1311022664" sldId="779"/>
            <ac:spMk id="6147" creationId="{57581954-58A6-4461-B9B8-15F22FE66521}"/>
          </ac:spMkLst>
        </pc:spChg>
      </pc:sldChg>
      <pc:sldChg chg="modSp">
        <pc:chgData name="Artin Mahdanian" userId="S::artin.mahdanian@mail.mcgill.ca::ee4d661a-cf89-4736-893d-58a22a615232" providerId="AD" clId="Web-{169B503C-DAE4-48BF-82A9-56807CB3AFED}" dt="2019-07-19T12:00:54.185" v="184" actId="20577"/>
        <pc:sldMkLst>
          <pc:docMk/>
          <pc:sldMk cId="3902652263" sldId="781"/>
        </pc:sldMkLst>
        <pc:spChg chg="mod">
          <ac:chgData name="Artin Mahdanian" userId="S::artin.mahdanian@mail.mcgill.ca::ee4d661a-cf89-4736-893d-58a22a615232" providerId="AD" clId="Web-{169B503C-DAE4-48BF-82A9-56807CB3AFED}" dt="2019-07-19T12:00:54.185" v="184" actId="20577"/>
          <ac:spMkLst>
            <pc:docMk/>
            <pc:sldMk cId="3902652263" sldId="781"/>
            <ac:spMk id="76802" creationId="{BC153AA4-B85E-461D-B892-A89B5C1AD1E2}"/>
          </ac:spMkLst>
        </pc:spChg>
      </pc:sldChg>
      <pc:sldChg chg="modSp">
        <pc:chgData name="Artin Mahdanian" userId="S::artin.mahdanian@mail.mcgill.ca::ee4d661a-cf89-4736-893d-58a22a615232" providerId="AD" clId="Web-{169B503C-DAE4-48BF-82A9-56807CB3AFED}" dt="2019-07-19T12:12:01.888" v="247" actId="20577"/>
        <pc:sldMkLst>
          <pc:docMk/>
          <pc:sldMk cId="1264036364" sldId="784"/>
        </pc:sldMkLst>
        <pc:spChg chg="mod">
          <ac:chgData name="Artin Mahdanian" userId="S::artin.mahdanian@mail.mcgill.ca::ee4d661a-cf89-4736-893d-58a22a615232" providerId="AD" clId="Web-{169B503C-DAE4-48BF-82A9-56807CB3AFED}" dt="2019-07-19T12:12:01.888" v="247" actId="20577"/>
          <ac:spMkLst>
            <pc:docMk/>
            <pc:sldMk cId="1264036364" sldId="784"/>
            <ac:spMk id="7171" creationId="{FCE4C9A5-C4D8-4172-85F8-92BAE18B06A7}"/>
          </ac:spMkLst>
        </pc:spChg>
      </pc:sldChg>
      <pc:sldChg chg="modSp">
        <pc:chgData name="Artin Mahdanian" userId="S::artin.mahdanian@mail.mcgill.ca::ee4d661a-cf89-4736-893d-58a22a615232" providerId="AD" clId="Web-{169B503C-DAE4-48BF-82A9-56807CB3AFED}" dt="2019-07-19T12:14:55.749" v="305" actId="20577"/>
        <pc:sldMkLst>
          <pc:docMk/>
          <pc:sldMk cId="4083724073" sldId="787"/>
        </pc:sldMkLst>
        <pc:spChg chg="mod">
          <ac:chgData name="Artin Mahdanian" userId="S::artin.mahdanian@mail.mcgill.ca::ee4d661a-cf89-4736-893d-58a22a615232" providerId="AD" clId="Web-{169B503C-DAE4-48BF-82A9-56807CB3AFED}" dt="2019-07-19T12:14:55.749" v="305" actId="20577"/>
          <ac:spMkLst>
            <pc:docMk/>
            <pc:sldMk cId="4083724073" sldId="787"/>
            <ac:spMk id="17411" creationId="{CD777958-D8D3-4FDA-933F-415E14376EF9}"/>
          </ac:spMkLst>
        </pc:spChg>
      </pc:sldChg>
      <pc:sldChg chg="add del replId">
        <pc:chgData name="Artin Mahdanian" userId="S::artin.mahdanian@mail.mcgill.ca::ee4d661a-cf89-4736-893d-58a22a615232" providerId="AD" clId="Web-{169B503C-DAE4-48BF-82A9-56807CB3AFED}" dt="2019-07-19T11:53:15.790" v="167"/>
        <pc:sldMkLst>
          <pc:docMk/>
          <pc:sldMk cId="1318826988" sldId="788"/>
        </pc:sldMkLst>
      </pc:sldChg>
      <pc:sldChg chg="add del replId">
        <pc:chgData name="Artin Mahdanian" userId="S::artin.mahdanian@mail.mcgill.ca::ee4d661a-cf89-4736-893d-58a22a615232" providerId="AD" clId="Web-{169B503C-DAE4-48BF-82A9-56807CB3AFED}" dt="2019-07-19T11:53:14.524" v="166"/>
        <pc:sldMkLst>
          <pc:docMk/>
          <pc:sldMk cId="2505475472" sldId="789"/>
        </pc:sldMkLst>
      </pc:sldChg>
      <pc:sldChg chg="add replId">
        <pc:chgData name="Artin Mahdanian" userId="S::artin.mahdanian@mail.mcgill.ca::ee4d661a-cf89-4736-893d-58a22a615232" providerId="AD" clId="Web-{169B503C-DAE4-48BF-82A9-56807CB3AFED}" dt="2019-07-19T11:52:56.633" v="162"/>
        <pc:sldMkLst>
          <pc:docMk/>
          <pc:sldMk cId="1016171182" sldId="790"/>
        </pc:sldMkLst>
      </pc:sldChg>
      <pc:sldChg chg="add replId">
        <pc:chgData name="Artin Mahdanian" userId="S::artin.mahdanian@mail.mcgill.ca::ee4d661a-cf89-4736-893d-58a22a615232" providerId="AD" clId="Web-{169B503C-DAE4-48BF-82A9-56807CB3AFED}" dt="2019-07-19T11:52:56.805" v="163"/>
        <pc:sldMkLst>
          <pc:docMk/>
          <pc:sldMk cId="4085727149" sldId="791"/>
        </pc:sldMkLst>
      </pc:sldChg>
      <pc:sldChg chg="addSp modSp new">
        <pc:chgData name="Artin Mahdanian" userId="S::artin.mahdanian@mail.mcgill.ca::ee4d661a-cf89-4736-893d-58a22a615232" providerId="AD" clId="Web-{169B503C-DAE4-48BF-82A9-56807CB3AFED}" dt="2019-07-19T12:21:53.408" v="353" actId="1076"/>
        <pc:sldMkLst>
          <pc:docMk/>
          <pc:sldMk cId="1012807469" sldId="792"/>
        </pc:sldMkLst>
        <pc:picChg chg="add mod">
          <ac:chgData name="Artin Mahdanian" userId="S::artin.mahdanian@mail.mcgill.ca::ee4d661a-cf89-4736-893d-58a22a615232" providerId="AD" clId="Web-{169B503C-DAE4-48BF-82A9-56807CB3AFED}" dt="2019-07-19T12:21:53.408" v="353" actId="1076"/>
          <ac:picMkLst>
            <pc:docMk/>
            <pc:sldMk cId="1012807469" sldId="792"/>
            <ac:picMk id="2" creationId="{08806A05-F355-4FB4-B337-FB7311A6C9C5}"/>
          </ac:picMkLst>
        </pc:picChg>
      </pc:sldChg>
      <pc:sldChg chg="addSp delSp modSp new mod setBg">
        <pc:chgData name="Artin Mahdanian" userId="S::artin.mahdanian@mail.mcgill.ca::ee4d661a-cf89-4736-893d-58a22a615232" providerId="AD" clId="Web-{169B503C-DAE4-48BF-82A9-56807CB3AFED}" dt="2019-07-19T13:02:11.528" v="418"/>
        <pc:sldMkLst>
          <pc:docMk/>
          <pc:sldMk cId="2670652495" sldId="793"/>
        </pc:sldMkLst>
        <pc:spChg chg="del">
          <ac:chgData name="Artin Mahdanian" userId="S::artin.mahdanian@mail.mcgill.ca::ee4d661a-cf89-4736-893d-58a22a615232" providerId="AD" clId="Web-{169B503C-DAE4-48BF-82A9-56807CB3AFED}" dt="2019-07-19T12:26:09.581" v="379"/>
          <ac:spMkLst>
            <pc:docMk/>
            <pc:sldMk cId="2670652495" sldId="793"/>
            <ac:spMk id="2" creationId="{EE27E158-D8C0-4DAB-8498-75652644D501}"/>
          </ac:spMkLst>
        </pc:spChg>
        <pc:spChg chg="del">
          <ac:chgData name="Artin Mahdanian" userId="S::artin.mahdanian@mail.mcgill.ca::ee4d661a-cf89-4736-893d-58a22a615232" providerId="AD" clId="Web-{169B503C-DAE4-48BF-82A9-56807CB3AFED}" dt="2019-07-19T12:26:03.863" v="377"/>
          <ac:spMkLst>
            <pc:docMk/>
            <pc:sldMk cId="2670652495" sldId="793"/>
            <ac:spMk id="3" creationId="{D4F9ED05-0E44-41E3-8DA0-ACE509C93B3D}"/>
          </ac:spMkLst>
        </pc:spChg>
        <pc:spChg chg="add del">
          <ac:chgData name="Artin Mahdanian" userId="S::artin.mahdanian@mail.mcgill.ca::ee4d661a-cf89-4736-893d-58a22a615232" providerId="AD" clId="Web-{169B503C-DAE4-48BF-82A9-56807CB3AFED}" dt="2019-07-19T13:01:43.903" v="414"/>
          <ac:spMkLst>
            <pc:docMk/>
            <pc:sldMk cId="2670652495" sldId="793"/>
            <ac:spMk id="6" creationId="{46BCF582-DC08-4587-A622-75BD720FB0D9}"/>
          </ac:spMkLst>
        </pc:spChg>
        <pc:spChg chg="add del">
          <ac:chgData name="Artin Mahdanian" userId="S::artin.mahdanian@mail.mcgill.ca::ee4d661a-cf89-4736-893d-58a22a615232" providerId="AD" clId="Web-{169B503C-DAE4-48BF-82A9-56807CB3AFED}" dt="2019-07-19T13:01:43.903" v="414"/>
          <ac:spMkLst>
            <pc:docMk/>
            <pc:sldMk cId="2670652495" sldId="793"/>
            <ac:spMk id="12" creationId="{CE194D91-9FD4-4CB4-AD8E-C842798FF25D}"/>
          </ac:spMkLst>
        </pc:spChg>
        <pc:spChg chg="add del">
          <ac:chgData name="Artin Mahdanian" userId="S::artin.mahdanian@mail.mcgill.ca::ee4d661a-cf89-4736-893d-58a22a615232" providerId="AD" clId="Web-{169B503C-DAE4-48BF-82A9-56807CB3AFED}" dt="2019-07-19T13:01:24.465" v="408"/>
          <ac:spMkLst>
            <pc:docMk/>
            <pc:sldMk cId="2670652495" sldId="793"/>
            <ac:spMk id="13" creationId="{2A777140-1721-4B3F-93FB-E21A58B0A80F}"/>
          </ac:spMkLst>
        </pc:spChg>
        <pc:spChg chg="add del">
          <ac:chgData name="Artin Mahdanian" userId="S::artin.mahdanian@mail.mcgill.ca::ee4d661a-cf89-4736-893d-58a22a615232" providerId="AD" clId="Web-{169B503C-DAE4-48BF-82A9-56807CB3AFED}" dt="2019-07-19T13:01:24.465" v="408"/>
          <ac:spMkLst>
            <pc:docMk/>
            <pc:sldMk cId="2670652495" sldId="793"/>
            <ac:spMk id="15" creationId="{7C7A914E-9CB8-4F9C-A551-0E4C338228CF}"/>
          </ac:spMkLst>
        </pc:spChg>
        <pc:spChg chg="add del">
          <ac:chgData name="Artin Mahdanian" userId="S::artin.mahdanian@mail.mcgill.ca::ee4d661a-cf89-4736-893d-58a22a615232" providerId="AD" clId="Web-{169B503C-DAE4-48BF-82A9-56807CB3AFED}" dt="2019-07-19T13:01:24.465" v="408"/>
          <ac:spMkLst>
            <pc:docMk/>
            <pc:sldMk cId="2670652495" sldId="793"/>
            <ac:spMk id="17" creationId="{3424A360-DE61-42B8-BF2C-91E703C86C91}"/>
          </ac:spMkLst>
        </pc:spChg>
        <pc:spChg chg="add del">
          <ac:chgData name="Artin Mahdanian" userId="S::artin.mahdanian@mail.mcgill.ca::ee4d661a-cf89-4736-893d-58a22a615232" providerId="AD" clId="Web-{169B503C-DAE4-48BF-82A9-56807CB3AFED}" dt="2019-07-19T13:01:43.903" v="414"/>
          <ac:spMkLst>
            <pc:docMk/>
            <pc:sldMk cId="2670652495" sldId="793"/>
            <ac:spMk id="18" creationId="{0F72099E-AFE3-450F-AC2A-7A52DE354684}"/>
          </ac:spMkLst>
        </pc:spChg>
        <pc:spChg chg="add">
          <ac:chgData name="Artin Mahdanian" userId="S::artin.mahdanian@mail.mcgill.ca::ee4d661a-cf89-4736-893d-58a22a615232" providerId="AD" clId="Web-{169B503C-DAE4-48BF-82A9-56807CB3AFED}" dt="2019-07-19T13:02:11.528" v="418"/>
          <ac:spMkLst>
            <pc:docMk/>
            <pc:sldMk cId="2670652495" sldId="793"/>
            <ac:spMk id="19" creationId="{2A777140-1721-4B3F-93FB-E21A58B0A80F}"/>
          </ac:spMkLst>
        </pc:spChg>
        <pc:spChg chg="add">
          <ac:chgData name="Artin Mahdanian" userId="S::artin.mahdanian@mail.mcgill.ca::ee4d661a-cf89-4736-893d-58a22a615232" providerId="AD" clId="Web-{169B503C-DAE4-48BF-82A9-56807CB3AFED}" dt="2019-07-19T13:02:11.528" v="418"/>
          <ac:spMkLst>
            <pc:docMk/>
            <pc:sldMk cId="2670652495" sldId="793"/>
            <ac:spMk id="21" creationId="{7C7A914E-9CB8-4F9C-A551-0E4C338228CF}"/>
          </ac:spMkLst>
        </pc:spChg>
        <pc:spChg chg="add">
          <ac:chgData name="Artin Mahdanian" userId="S::artin.mahdanian@mail.mcgill.ca::ee4d661a-cf89-4736-893d-58a22a615232" providerId="AD" clId="Web-{169B503C-DAE4-48BF-82A9-56807CB3AFED}" dt="2019-07-19T13:02:11.528" v="418"/>
          <ac:spMkLst>
            <pc:docMk/>
            <pc:sldMk cId="2670652495" sldId="793"/>
            <ac:spMk id="22" creationId="{3424A360-DE61-42B8-BF2C-91E703C86C91}"/>
          </ac:spMkLst>
        </pc:spChg>
        <pc:picChg chg="add del mod">
          <ac:chgData name="Artin Mahdanian" userId="S::artin.mahdanian@mail.mcgill.ca::ee4d661a-cf89-4736-893d-58a22a615232" providerId="AD" clId="Web-{169B503C-DAE4-48BF-82A9-56807CB3AFED}" dt="2019-07-19T13:01:51.434" v="416"/>
          <ac:picMkLst>
            <pc:docMk/>
            <pc:sldMk cId="2670652495" sldId="793"/>
            <ac:picMk id="2" creationId="{4182B760-DED9-46EB-9335-2344B4DC21A7}"/>
          </ac:picMkLst>
        </pc:picChg>
        <pc:picChg chg="add del mod ord">
          <ac:chgData name="Artin Mahdanian" userId="S::artin.mahdanian@mail.mcgill.ca::ee4d661a-cf89-4736-893d-58a22a615232" providerId="AD" clId="Web-{169B503C-DAE4-48BF-82A9-56807CB3AFED}" dt="2019-07-19T13:02:11.528" v="418"/>
          <ac:picMkLst>
            <pc:docMk/>
            <pc:sldMk cId="2670652495" sldId="793"/>
            <ac:picMk id="4" creationId="{44086FCC-FF38-4966-A3A4-F3D2BBFA74EA}"/>
          </ac:picMkLst>
        </pc:picChg>
        <pc:picChg chg="add mod">
          <ac:chgData name="Artin Mahdanian" userId="S::artin.mahdanian@mail.mcgill.ca::ee4d661a-cf89-4736-893d-58a22a615232" providerId="AD" clId="Web-{169B503C-DAE4-48BF-82A9-56807CB3AFED}" dt="2019-07-19T13:02:11.528" v="418"/>
          <ac:picMkLst>
            <pc:docMk/>
            <pc:sldMk cId="2670652495" sldId="793"/>
            <ac:picMk id="5" creationId="{3C958F3E-1AA7-4F16-83BD-B3C3DB54F7E8}"/>
          </ac:picMkLst>
        </pc:picChg>
        <pc:picChg chg="add del">
          <ac:chgData name="Artin Mahdanian" userId="S::artin.mahdanian@mail.mcgill.ca::ee4d661a-cf89-4736-893d-58a22a615232" providerId="AD" clId="Web-{169B503C-DAE4-48BF-82A9-56807CB3AFED}" dt="2019-07-19T13:01:43.903" v="414"/>
          <ac:picMkLst>
            <pc:docMk/>
            <pc:sldMk cId="2670652495" sldId="793"/>
            <ac:picMk id="7" creationId="{44086FCC-FF38-4966-A3A4-F3D2BBFA74EA}"/>
          </ac:picMkLst>
        </pc:picChg>
        <pc:picChg chg="add">
          <ac:chgData name="Artin Mahdanian" userId="S::artin.mahdanian@mail.mcgill.ca::ee4d661a-cf89-4736-893d-58a22a615232" providerId="AD" clId="Web-{169B503C-DAE4-48BF-82A9-56807CB3AFED}" dt="2019-07-19T13:02:11.528" v="418"/>
          <ac:picMkLst>
            <pc:docMk/>
            <pc:sldMk cId="2670652495" sldId="793"/>
            <ac:picMk id="8" creationId="{F53966F8-4E34-4797-9621-E8C53362EBAE}"/>
          </ac:picMkLst>
        </pc:picChg>
        <pc:picChg chg="add del">
          <ac:chgData name="Artin Mahdanian" userId="S::artin.mahdanian@mail.mcgill.ca::ee4d661a-cf89-4736-893d-58a22a615232" providerId="AD" clId="Web-{169B503C-DAE4-48BF-82A9-56807CB3AFED}" dt="2019-07-19T13:01:24.465" v="408"/>
          <ac:picMkLst>
            <pc:docMk/>
            <pc:sldMk cId="2670652495" sldId="793"/>
            <ac:picMk id="9" creationId="{68FBBF1E-1555-488E-8C0C-058E5710BE8D}"/>
          </ac:picMkLst>
        </pc:picChg>
        <pc:picChg chg="add">
          <ac:chgData name="Artin Mahdanian" userId="S::artin.mahdanian@mail.mcgill.ca::ee4d661a-cf89-4736-893d-58a22a615232" providerId="AD" clId="Web-{169B503C-DAE4-48BF-82A9-56807CB3AFED}" dt="2019-07-19T13:02:11.528" v="418"/>
          <ac:picMkLst>
            <pc:docMk/>
            <pc:sldMk cId="2670652495" sldId="793"/>
            <ac:picMk id="10" creationId="{68FBBF1E-1555-488E-8C0C-058E5710BE8D}"/>
          </ac:picMkLst>
        </pc:picChg>
        <pc:picChg chg="add del">
          <ac:chgData name="Artin Mahdanian" userId="S::artin.mahdanian@mail.mcgill.ca::ee4d661a-cf89-4736-893d-58a22a615232" providerId="AD" clId="Web-{169B503C-DAE4-48BF-82A9-56807CB3AFED}" dt="2019-07-19T13:01:24.465" v="408"/>
          <ac:picMkLst>
            <pc:docMk/>
            <pc:sldMk cId="2670652495" sldId="793"/>
            <ac:picMk id="11" creationId="{F53966F8-4E34-4797-9621-E8C53362EBAE}"/>
          </ac:picMkLst>
        </pc:picChg>
        <pc:picChg chg="add del">
          <ac:chgData name="Artin Mahdanian" userId="S::artin.mahdanian@mail.mcgill.ca::ee4d661a-cf89-4736-893d-58a22a615232" providerId="AD" clId="Web-{169B503C-DAE4-48BF-82A9-56807CB3AFED}" dt="2019-07-19T13:01:43.903" v="414"/>
          <ac:picMkLst>
            <pc:docMk/>
            <pc:sldMk cId="2670652495" sldId="793"/>
            <ac:picMk id="14" creationId="{287B275B-62BF-40C0-95BA-606F0ACCA836}"/>
          </ac:picMkLst>
        </pc:picChg>
        <pc:picChg chg="add del">
          <ac:chgData name="Artin Mahdanian" userId="S::artin.mahdanian@mail.mcgill.ca::ee4d661a-cf89-4736-893d-58a22a615232" providerId="AD" clId="Web-{169B503C-DAE4-48BF-82A9-56807CB3AFED}" dt="2019-07-19T13:01:43.903" v="414"/>
          <ac:picMkLst>
            <pc:docMk/>
            <pc:sldMk cId="2670652495" sldId="793"/>
            <ac:picMk id="20" creationId="{F2BC5777-6C9B-4A78-9BA6-92FA4E86BD87}"/>
          </ac:picMkLst>
        </pc:picChg>
        <pc:cxnChg chg="add del">
          <ac:chgData name="Artin Mahdanian" userId="S::artin.mahdanian@mail.mcgill.ca::ee4d661a-cf89-4736-893d-58a22a615232" providerId="AD" clId="Web-{169B503C-DAE4-48BF-82A9-56807CB3AFED}" dt="2019-07-19T13:01:43.903" v="414"/>
          <ac:cxnSpMkLst>
            <pc:docMk/>
            <pc:sldMk cId="2670652495" sldId="793"/>
            <ac:cxnSpMk id="16" creationId="{2DDE8805-3EA4-4406-A843-10FB62D154C3}"/>
          </ac:cxnSpMkLst>
        </pc:cxnChg>
      </pc:sldChg>
      <pc:sldChg chg="addSp delSp modSp new mod setBg">
        <pc:chgData name="Artin Mahdanian" userId="S::artin.mahdanian@mail.mcgill.ca::ee4d661a-cf89-4736-893d-58a22a615232" providerId="AD" clId="Web-{169B503C-DAE4-48BF-82A9-56807CB3AFED}" dt="2019-07-19T12:57:51.933" v="392"/>
        <pc:sldMkLst>
          <pc:docMk/>
          <pc:sldMk cId="1789929375" sldId="794"/>
        </pc:sldMkLst>
        <pc:spChg chg="del">
          <ac:chgData name="Artin Mahdanian" userId="S::artin.mahdanian@mail.mcgill.ca::ee4d661a-cf89-4736-893d-58a22a615232" providerId="AD" clId="Web-{169B503C-DAE4-48BF-82A9-56807CB3AFED}" dt="2019-07-19T12:57:30.636" v="388"/>
          <ac:spMkLst>
            <pc:docMk/>
            <pc:sldMk cId="1789929375" sldId="794"/>
            <ac:spMk id="2" creationId="{C8B4672C-8AC4-4C1B-917E-C877BC715B42}"/>
          </ac:spMkLst>
        </pc:spChg>
        <pc:spChg chg="del">
          <ac:chgData name="Artin Mahdanian" userId="S::artin.mahdanian@mail.mcgill.ca::ee4d661a-cf89-4736-893d-58a22a615232" providerId="AD" clId="Web-{169B503C-DAE4-48BF-82A9-56807CB3AFED}" dt="2019-07-19T12:57:14.511" v="384"/>
          <ac:spMkLst>
            <pc:docMk/>
            <pc:sldMk cId="1789929375" sldId="794"/>
            <ac:spMk id="3" creationId="{87CC3D33-2CD1-443D-A319-C868021DD782}"/>
          </ac:spMkLst>
        </pc:spChg>
        <pc:spChg chg="add">
          <ac:chgData name="Artin Mahdanian" userId="S::artin.mahdanian@mail.mcgill.ca::ee4d661a-cf89-4736-893d-58a22a615232" providerId="AD" clId="Web-{169B503C-DAE4-48BF-82A9-56807CB3AFED}" dt="2019-07-19T12:57:51.933" v="392"/>
          <ac:spMkLst>
            <pc:docMk/>
            <pc:sldMk cId="1789929375" sldId="794"/>
            <ac:spMk id="15" creationId="{2A777140-1721-4B3F-93FB-E21A58B0A80F}"/>
          </ac:spMkLst>
        </pc:spChg>
        <pc:spChg chg="add">
          <ac:chgData name="Artin Mahdanian" userId="S::artin.mahdanian@mail.mcgill.ca::ee4d661a-cf89-4736-893d-58a22a615232" providerId="AD" clId="Web-{169B503C-DAE4-48BF-82A9-56807CB3AFED}" dt="2019-07-19T12:57:51.933" v="392"/>
          <ac:spMkLst>
            <pc:docMk/>
            <pc:sldMk cId="1789929375" sldId="794"/>
            <ac:spMk id="17" creationId="{7C7A914E-9CB8-4F9C-A551-0E4C338228CF}"/>
          </ac:spMkLst>
        </pc:spChg>
        <pc:spChg chg="add">
          <ac:chgData name="Artin Mahdanian" userId="S::artin.mahdanian@mail.mcgill.ca::ee4d661a-cf89-4736-893d-58a22a615232" providerId="AD" clId="Web-{169B503C-DAE4-48BF-82A9-56807CB3AFED}" dt="2019-07-19T12:57:51.933" v="392"/>
          <ac:spMkLst>
            <pc:docMk/>
            <pc:sldMk cId="1789929375" sldId="794"/>
            <ac:spMk id="19" creationId="{3424A360-DE61-42B8-BF2C-91E703C86C91}"/>
          </ac:spMkLst>
        </pc:spChg>
        <pc:picChg chg="add mod ord">
          <ac:chgData name="Artin Mahdanian" userId="S::artin.mahdanian@mail.mcgill.ca::ee4d661a-cf89-4736-893d-58a22a615232" providerId="AD" clId="Web-{169B503C-DAE4-48BF-82A9-56807CB3AFED}" dt="2019-07-19T12:57:51.933" v="392"/>
          <ac:picMkLst>
            <pc:docMk/>
            <pc:sldMk cId="1789929375" sldId="794"/>
            <ac:picMk id="4" creationId="{4699CC9E-E2AD-44CF-B3AC-C555ADA1C3C2}"/>
          </ac:picMkLst>
        </pc:picChg>
        <pc:picChg chg="add mod">
          <ac:chgData name="Artin Mahdanian" userId="S::artin.mahdanian@mail.mcgill.ca::ee4d661a-cf89-4736-893d-58a22a615232" providerId="AD" clId="Web-{169B503C-DAE4-48BF-82A9-56807CB3AFED}" dt="2019-07-19T12:57:51.933" v="392"/>
          <ac:picMkLst>
            <pc:docMk/>
            <pc:sldMk cId="1789929375" sldId="794"/>
            <ac:picMk id="6" creationId="{284A5011-40F8-49EE-8F00-DB4967A765B9}"/>
          </ac:picMkLst>
        </pc:picChg>
        <pc:picChg chg="add">
          <ac:chgData name="Artin Mahdanian" userId="S::artin.mahdanian@mail.mcgill.ca::ee4d661a-cf89-4736-893d-58a22a615232" providerId="AD" clId="Web-{169B503C-DAE4-48BF-82A9-56807CB3AFED}" dt="2019-07-19T12:57:51.933" v="392"/>
          <ac:picMkLst>
            <pc:docMk/>
            <pc:sldMk cId="1789929375" sldId="794"/>
            <ac:picMk id="11" creationId="{68FBBF1E-1555-488E-8C0C-058E5710BE8D}"/>
          </ac:picMkLst>
        </pc:picChg>
        <pc:picChg chg="add">
          <ac:chgData name="Artin Mahdanian" userId="S::artin.mahdanian@mail.mcgill.ca::ee4d661a-cf89-4736-893d-58a22a615232" providerId="AD" clId="Web-{169B503C-DAE4-48BF-82A9-56807CB3AFED}" dt="2019-07-19T12:57:51.933" v="392"/>
          <ac:picMkLst>
            <pc:docMk/>
            <pc:sldMk cId="1789929375" sldId="794"/>
            <ac:picMk id="13" creationId="{F53966F8-4E34-4797-9621-E8C53362EBAE}"/>
          </ac:picMkLst>
        </pc:picChg>
      </pc:sldChg>
      <pc:sldChg chg="addSp delSp modSp new mod setBg">
        <pc:chgData name="Artin Mahdanian" userId="S::artin.mahdanian@mail.mcgill.ca::ee4d661a-cf89-4736-893d-58a22a615232" providerId="AD" clId="Web-{169B503C-DAE4-48BF-82A9-56807CB3AFED}" dt="2019-07-19T12:59:32.168" v="403"/>
        <pc:sldMkLst>
          <pc:docMk/>
          <pc:sldMk cId="3895713115" sldId="795"/>
        </pc:sldMkLst>
        <pc:spChg chg="del">
          <ac:chgData name="Artin Mahdanian" userId="S::artin.mahdanian@mail.mcgill.ca::ee4d661a-cf89-4736-893d-58a22a615232" providerId="AD" clId="Web-{169B503C-DAE4-48BF-82A9-56807CB3AFED}" dt="2019-07-19T12:58:51.137" v="396"/>
          <ac:spMkLst>
            <pc:docMk/>
            <pc:sldMk cId="3895713115" sldId="795"/>
            <ac:spMk id="2" creationId="{E0F35F4C-9B3D-4C5B-AC31-C6F6C2EAFD26}"/>
          </ac:spMkLst>
        </pc:spChg>
        <pc:spChg chg="del">
          <ac:chgData name="Artin Mahdanian" userId="S::artin.mahdanian@mail.mcgill.ca::ee4d661a-cf89-4736-893d-58a22a615232" providerId="AD" clId="Web-{169B503C-DAE4-48BF-82A9-56807CB3AFED}" dt="2019-07-19T12:58:20.558" v="393"/>
          <ac:spMkLst>
            <pc:docMk/>
            <pc:sldMk cId="3895713115" sldId="795"/>
            <ac:spMk id="3" creationId="{FDD3CEB5-179D-4771-9D01-414D420C938C}"/>
          </ac:spMkLst>
        </pc:spChg>
        <pc:spChg chg="add">
          <ac:chgData name="Artin Mahdanian" userId="S::artin.mahdanian@mail.mcgill.ca::ee4d661a-cf89-4736-893d-58a22a615232" providerId="AD" clId="Web-{169B503C-DAE4-48BF-82A9-56807CB3AFED}" dt="2019-07-19T12:59:32.168" v="403"/>
          <ac:spMkLst>
            <pc:docMk/>
            <pc:sldMk cId="3895713115" sldId="795"/>
            <ac:spMk id="17" creationId="{2A777140-1721-4B3F-93FB-E21A58B0A80F}"/>
          </ac:spMkLst>
        </pc:spChg>
        <pc:spChg chg="add">
          <ac:chgData name="Artin Mahdanian" userId="S::artin.mahdanian@mail.mcgill.ca::ee4d661a-cf89-4736-893d-58a22a615232" providerId="AD" clId="Web-{169B503C-DAE4-48BF-82A9-56807CB3AFED}" dt="2019-07-19T12:59:32.168" v="403"/>
          <ac:spMkLst>
            <pc:docMk/>
            <pc:sldMk cId="3895713115" sldId="795"/>
            <ac:spMk id="19" creationId="{7C7A914E-9CB8-4F9C-A551-0E4C338228CF}"/>
          </ac:spMkLst>
        </pc:spChg>
        <pc:spChg chg="add">
          <ac:chgData name="Artin Mahdanian" userId="S::artin.mahdanian@mail.mcgill.ca::ee4d661a-cf89-4736-893d-58a22a615232" providerId="AD" clId="Web-{169B503C-DAE4-48BF-82A9-56807CB3AFED}" dt="2019-07-19T12:59:32.168" v="403"/>
          <ac:spMkLst>
            <pc:docMk/>
            <pc:sldMk cId="3895713115" sldId="795"/>
            <ac:spMk id="21" creationId="{3424A360-DE61-42B8-BF2C-91E703C86C91}"/>
          </ac:spMkLst>
        </pc:spChg>
        <pc:picChg chg="add mod ord">
          <ac:chgData name="Artin Mahdanian" userId="S::artin.mahdanian@mail.mcgill.ca::ee4d661a-cf89-4736-893d-58a22a615232" providerId="AD" clId="Web-{169B503C-DAE4-48BF-82A9-56807CB3AFED}" dt="2019-07-19T12:59:32.168" v="403"/>
          <ac:picMkLst>
            <pc:docMk/>
            <pc:sldMk cId="3895713115" sldId="795"/>
            <ac:picMk id="4" creationId="{ED7898B3-EEE8-4960-9B7B-77AF8A8BE2DE}"/>
          </ac:picMkLst>
        </pc:picChg>
        <pc:picChg chg="add del mod">
          <ac:chgData name="Artin Mahdanian" userId="S::artin.mahdanian@mail.mcgill.ca::ee4d661a-cf89-4736-893d-58a22a615232" providerId="AD" clId="Web-{169B503C-DAE4-48BF-82A9-56807CB3AFED}" dt="2019-07-19T12:59:18.559" v="401"/>
          <ac:picMkLst>
            <pc:docMk/>
            <pc:sldMk cId="3895713115" sldId="795"/>
            <ac:picMk id="6" creationId="{4B8E05C3-5F8D-437D-AB8F-1881BC4594D4}"/>
          </ac:picMkLst>
        </pc:picChg>
        <pc:picChg chg="add mod">
          <ac:chgData name="Artin Mahdanian" userId="S::artin.mahdanian@mail.mcgill.ca::ee4d661a-cf89-4736-893d-58a22a615232" providerId="AD" clId="Web-{169B503C-DAE4-48BF-82A9-56807CB3AFED}" dt="2019-07-19T12:59:32.168" v="403"/>
          <ac:picMkLst>
            <pc:docMk/>
            <pc:sldMk cId="3895713115" sldId="795"/>
            <ac:picMk id="8" creationId="{3098162D-ABA7-4587-8DE1-44D06BC810F6}"/>
          </ac:picMkLst>
        </pc:picChg>
        <pc:picChg chg="add">
          <ac:chgData name="Artin Mahdanian" userId="S::artin.mahdanian@mail.mcgill.ca::ee4d661a-cf89-4736-893d-58a22a615232" providerId="AD" clId="Web-{169B503C-DAE4-48BF-82A9-56807CB3AFED}" dt="2019-07-19T12:59:32.168" v="403"/>
          <ac:picMkLst>
            <pc:docMk/>
            <pc:sldMk cId="3895713115" sldId="795"/>
            <ac:picMk id="13" creationId="{68FBBF1E-1555-488E-8C0C-058E5710BE8D}"/>
          </ac:picMkLst>
        </pc:picChg>
        <pc:picChg chg="add">
          <ac:chgData name="Artin Mahdanian" userId="S::artin.mahdanian@mail.mcgill.ca::ee4d661a-cf89-4736-893d-58a22a615232" providerId="AD" clId="Web-{169B503C-DAE4-48BF-82A9-56807CB3AFED}" dt="2019-07-19T12:59:32.168" v="403"/>
          <ac:picMkLst>
            <pc:docMk/>
            <pc:sldMk cId="3895713115" sldId="795"/>
            <ac:picMk id="15" creationId="{F53966F8-4E34-4797-9621-E8C53362EBAE}"/>
          </ac:picMkLst>
        </pc:picChg>
      </pc:sldChg>
      <pc:sldChg chg="addSp delSp modSp new">
        <pc:chgData name="Artin Mahdanian" userId="S::artin.mahdanian@mail.mcgill.ca::ee4d661a-cf89-4736-893d-58a22a615232" providerId="AD" clId="Web-{169B503C-DAE4-48BF-82A9-56807CB3AFED}" dt="2019-07-19T13:08:00.779" v="460" actId="1076"/>
        <pc:sldMkLst>
          <pc:docMk/>
          <pc:sldMk cId="2790621208" sldId="796"/>
        </pc:sldMkLst>
        <pc:spChg chg="del">
          <ac:chgData name="Artin Mahdanian" userId="S::artin.mahdanian@mail.mcgill.ca::ee4d661a-cf89-4736-893d-58a22a615232" providerId="AD" clId="Web-{169B503C-DAE4-48BF-82A9-56807CB3AFED}" dt="2019-07-19T13:07:04.185" v="450"/>
          <ac:spMkLst>
            <pc:docMk/>
            <pc:sldMk cId="2790621208" sldId="796"/>
            <ac:spMk id="2" creationId="{6F613A77-00C9-48AA-85E9-19A091EB77C4}"/>
          </ac:spMkLst>
        </pc:spChg>
        <pc:spChg chg="del">
          <ac:chgData name="Artin Mahdanian" userId="S::artin.mahdanian@mail.mcgill.ca::ee4d661a-cf89-4736-893d-58a22a615232" providerId="AD" clId="Web-{169B503C-DAE4-48BF-82A9-56807CB3AFED}" dt="2019-07-19T13:07:06.341" v="451"/>
          <ac:spMkLst>
            <pc:docMk/>
            <pc:sldMk cId="2790621208" sldId="796"/>
            <ac:spMk id="3" creationId="{86426FA4-FA7B-4DBF-B56F-429468F8D069}"/>
          </ac:spMkLst>
        </pc:spChg>
        <pc:picChg chg="add mod">
          <ac:chgData name="Artin Mahdanian" userId="S::artin.mahdanian@mail.mcgill.ca::ee4d661a-cf89-4736-893d-58a22a615232" providerId="AD" clId="Web-{169B503C-DAE4-48BF-82A9-56807CB3AFED}" dt="2019-07-19T13:08:00.779" v="460" actId="1076"/>
          <ac:picMkLst>
            <pc:docMk/>
            <pc:sldMk cId="2790621208" sldId="796"/>
            <ac:picMk id="4" creationId="{B386D040-7985-4BC0-AF22-855802E48777}"/>
          </ac:picMkLst>
        </pc:picChg>
        <pc:picChg chg="add mod">
          <ac:chgData name="Artin Mahdanian" userId="S::artin.mahdanian@mail.mcgill.ca::ee4d661a-cf89-4736-893d-58a22a615232" providerId="AD" clId="Web-{169B503C-DAE4-48BF-82A9-56807CB3AFED}" dt="2019-07-19T13:07:55.763" v="459" actId="1076"/>
          <ac:picMkLst>
            <pc:docMk/>
            <pc:sldMk cId="2790621208" sldId="796"/>
            <ac:picMk id="6" creationId="{825C9D3C-F360-4AA9-984E-F62E0E2046CF}"/>
          </ac:picMkLst>
        </pc:picChg>
      </pc:sldChg>
      <pc:sldChg chg="addSp delSp modSp new mod setBg setClrOvrMap">
        <pc:chgData name="Artin Mahdanian" userId="S::artin.mahdanian@mail.mcgill.ca::ee4d661a-cf89-4736-893d-58a22a615232" providerId="AD" clId="Web-{169B503C-DAE4-48BF-82A9-56807CB3AFED}" dt="2019-07-19T13:25:27.845" v="808" actId="1076"/>
        <pc:sldMkLst>
          <pc:docMk/>
          <pc:sldMk cId="1915204702" sldId="797"/>
        </pc:sldMkLst>
        <pc:spChg chg="mod ord">
          <ac:chgData name="Artin Mahdanian" userId="S::artin.mahdanian@mail.mcgill.ca::ee4d661a-cf89-4736-893d-58a22a615232" providerId="AD" clId="Web-{169B503C-DAE4-48BF-82A9-56807CB3AFED}" dt="2019-07-19T13:25:27.845" v="808" actId="1076"/>
          <ac:spMkLst>
            <pc:docMk/>
            <pc:sldMk cId="1915204702" sldId="797"/>
            <ac:spMk id="2" creationId="{1EDABBAB-E6BB-4837-A712-097BD3062D52}"/>
          </ac:spMkLst>
        </pc:spChg>
        <pc:spChg chg="del">
          <ac:chgData name="Artin Mahdanian" userId="S::artin.mahdanian@mail.mcgill.ca::ee4d661a-cf89-4736-893d-58a22a615232" providerId="AD" clId="Web-{169B503C-DAE4-48BF-82A9-56807CB3AFED}" dt="2019-07-19T13:14:57.343" v="659"/>
          <ac:spMkLst>
            <pc:docMk/>
            <pc:sldMk cId="1915204702" sldId="797"/>
            <ac:spMk id="3" creationId="{BD8731D9-F24C-46F0-BFF8-526E57CBF6FC}"/>
          </ac:spMkLst>
        </pc:spChg>
        <pc:spChg chg="add">
          <ac:chgData name="Artin Mahdanian" userId="S::artin.mahdanian@mail.mcgill.ca::ee4d661a-cf89-4736-893d-58a22a615232" providerId="AD" clId="Web-{169B503C-DAE4-48BF-82A9-56807CB3AFED}" dt="2019-07-19T13:17:31.750" v="715"/>
          <ac:spMkLst>
            <pc:docMk/>
            <pc:sldMk cId="1915204702" sldId="797"/>
            <ac:spMk id="10" creationId="{C5952BE2-F3EF-4B0A-86F5-986FE49BA2FD}"/>
          </ac:spMkLst>
        </pc:spChg>
        <pc:spChg chg="add del">
          <ac:chgData name="Artin Mahdanian" userId="S::artin.mahdanian@mail.mcgill.ca::ee4d661a-cf89-4736-893d-58a22a615232" providerId="AD" clId="Web-{169B503C-DAE4-48BF-82A9-56807CB3AFED}" dt="2019-07-19T13:17:31.703" v="714"/>
          <ac:spMkLst>
            <pc:docMk/>
            <pc:sldMk cId="1915204702" sldId="797"/>
            <ac:spMk id="15" creationId="{B40FCD49-2060-48B9-8212-8A5F1DF4726F}"/>
          </ac:spMkLst>
        </pc:spChg>
        <pc:picChg chg="add del mod">
          <ac:chgData name="Artin Mahdanian" userId="S::artin.mahdanian@mail.mcgill.ca::ee4d661a-cf89-4736-893d-58a22a615232" providerId="AD" clId="Web-{169B503C-DAE4-48BF-82A9-56807CB3AFED}" dt="2019-07-19T13:16:47.468" v="709"/>
          <ac:picMkLst>
            <pc:docMk/>
            <pc:sldMk cId="1915204702" sldId="797"/>
            <ac:picMk id="4" creationId="{F7815BE4-7CBB-42E3-80C7-DE58F6ABCD5D}"/>
          </ac:picMkLst>
        </pc:picChg>
        <pc:picChg chg="add mod">
          <ac:chgData name="Artin Mahdanian" userId="S::artin.mahdanian@mail.mcgill.ca::ee4d661a-cf89-4736-893d-58a22a615232" providerId="AD" clId="Web-{169B503C-DAE4-48BF-82A9-56807CB3AFED}" dt="2019-07-19T13:25:24.611" v="807" actId="14100"/>
          <ac:picMkLst>
            <pc:docMk/>
            <pc:sldMk cId="1915204702" sldId="797"/>
            <ac:picMk id="6" creationId="{DFF89607-83A4-453A-A3B1-DB298F17A9D2}"/>
          </ac:picMkLst>
        </pc:picChg>
        <pc:picChg chg="add">
          <ac:chgData name="Artin Mahdanian" userId="S::artin.mahdanian@mail.mcgill.ca::ee4d661a-cf89-4736-893d-58a22a615232" providerId="AD" clId="Web-{169B503C-DAE4-48BF-82A9-56807CB3AFED}" dt="2019-07-19T13:17:31.750" v="715"/>
          <ac:picMkLst>
            <pc:docMk/>
            <pc:sldMk cId="1915204702" sldId="797"/>
            <ac:picMk id="8" creationId="{25496B42-CC46-4183-B481-887CD3E8C725}"/>
          </ac:picMkLst>
        </pc:picChg>
        <pc:picChg chg="add">
          <ac:chgData name="Artin Mahdanian" userId="S::artin.mahdanian@mail.mcgill.ca::ee4d661a-cf89-4736-893d-58a22a615232" providerId="AD" clId="Web-{169B503C-DAE4-48BF-82A9-56807CB3AFED}" dt="2019-07-19T13:17:31.750" v="715"/>
          <ac:picMkLst>
            <pc:docMk/>
            <pc:sldMk cId="1915204702" sldId="797"/>
            <ac:picMk id="9" creationId="{E2758CE0-F916-4DCE-88D1-71430BE441B2}"/>
          </ac:picMkLst>
        </pc:picChg>
        <pc:picChg chg="add del">
          <ac:chgData name="Artin Mahdanian" userId="S::artin.mahdanian@mail.mcgill.ca::ee4d661a-cf89-4736-893d-58a22a615232" providerId="AD" clId="Web-{169B503C-DAE4-48BF-82A9-56807CB3AFED}" dt="2019-07-19T13:17:31.703" v="714"/>
          <ac:picMkLst>
            <pc:docMk/>
            <pc:sldMk cId="1915204702" sldId="797"/>
            <ac:picMk id="11" creationId="{22790EC5-ACA7-4536-8066-B60199F3C6DF}"/>
          </ac:picMkLst>
        </pc:picChg>
        <pc:picChg chg="add">
          <ac:chgData name="Artin Mahdanian" userId="S::artin.mahdanian@mail.mcgill.ca::ee4d661a-cf89-4736-893d-58a22a615232" providerId="AD" clId="Web-{169B503C-DAE4-48BF-82A9-56807CB3AFED}" dt="2019-07-19T13:17:31.750" v="715"/>
          <ac:picMkLst>
            <pc:docMk/>
            <pc:sldMk cId="1915204702" sldId="797"/>
            <ac:picMk id="12" creationId="{A5912450-3395-4ED9-B7EE-F6BD262C409E}"/>
          </ac:picMkLst>
        </pc:picChg>
        <pc:picChg chg="add del">
          <ac:chgData name="Artin Mahdanian" userId="S::artin.mahdanian@mail.mcgill.ca::ee4d661a-cf89-4736-893d-58a22a615232" providerId="AD" clId="Web-{169B503C-DAE4-48BF-82A9-56807CB3AFED}" dt="2019-07-19T13:17:31.703" v="714"/>
          <ac:picMkLst>
            <pc:docMk/>
            <pc:sldMk cId="1915204702" sldId="797"/>
            <ac:picMk id="13" creationId="{CAD20AEA-7CAF-4A83-BE2E-EAF010B8B7FC}"/>
          </ac:picMkLst>
        </pc:picChg>
        <pc:picChg chg="add del">
          <ac:chgData name="Artin Mahdanian" userId="S::artin.mahdanian@mail.mcgill.ca::ee4d661a-cf89-4736-893d-58a22a615232" providerId="AD" clId="Web-{169B503C-DAE4-48BF-82A9-56807CB3AFED}" dt="2019-07-19T13:17:31.703" v="714"/>
          <ac:picMkLst>
            <pc:docMk/>
            <pc:sldMk cId="1915204702" sldId="797"/>
            <ac:picMk id="17" creationId="{83A45DCD-B5FB-4A86-88D2-91088C7FFC5F}"/>
          </ac:picMkLst>
        </pc:picChg>
      </pc:sldChg>
      <pc:sldChg chg="delSp modSp new">
        <pc:chgData name="Artin Mahdanian" userId="S::artin.mahdanian@mail.mcgill.ca::ee4d661a-cf89-4736-893d-58a22a615232" providerId="AD" clId="Web-{169B503C-DAE4-48BF-82A9-56807CB3AFED}" dt="2019-07-19T13:20:19.188" v="757" actId="20577"/>
        <pc:sldMkLst>
          <pc:docMk/>
          <pc:sldMk cId="3520613298" sldId="798"/>
        </pc:sldMkLst>
        <pc:spChg chg="mod">
          <ac:chgData name="Artin Mahdanian" userId="S::artin.mahdanian@mail.mcgill.ca::ee4d661a-cf89-4736-893d-58a22a615232" providerId="AD" clId="Web-{169B503C-DAE4-48BF-82A9-56807CB3AFED}" dt="2019-07-19T13:20:19.188" v="757" actId="20577"/>
          <ac:spMkLst>
            <pc:docMk/>
            <pc:sldMk cId="3520613298" sldId="798"/>
            <ac:spMk id="2" creationId="{7BBBC019-E726-4F46-962E-81535C93535A}"/>
          </ac:spMkLst>
        </pc:spChg>
        <pc:spChg chg="del">
          <ac:chgData name="Artin Mahdanian" userId="S::artin.mahdanian@mail.mcgill.ca::ee4d661a-cf89-4736-893d-58a22a615232" providerId="AD" clId="Web-{169B503C-DAE4-48BF-82A9-56807CB3AFED}" dt="2019-07-19T13:19:53.578" v="737"/>
          <ac:spMkLst>
            <pc:docMk/>
            <pc:sldMk cId="3520613298" sldId="798"/>
            <ac:spMk id="3" creationId="{6AF1BC91-AF29-4BBF-82E2-64F8C3658D18}"/>
          </ac:spMkLst>
        </pc:spChg>
      </pc:sldChg>
    </pc:docChg>
  </pc:docChgLst>
  <pc:docChgLst>
    <pc:chgData name="Artin Mahdanian" userId="S::artin.mahdanian@mail.mcgill.ca::ee4d661a-cf89-4736-893d-58a22a615232" providerId="AD" clId="Web-{9132859A-DDDF-7EB9-B3D4-484153955756}"/>
    <pc:docChg chg="modSld">
      <pc:chgData name="Artin Mahdanian" userId="S::artin.mahdanian@mail.mcgill.ca::ee4d661a-cf89-4736-893d-58a22a615232" providerId="AD" clId="Web-{9132859A-DDDF-7EB9-B3D4-484153955756}" dt="2019-07-31T15:10:41.369" v="439" actId="20577"/>
      <pc:docMkLst>
        <pc:docMk/>
      </pc:docMkLst>
      <pc:sldChg chg="modSp modNotes">
        <pc:chgData name="Artin Mahdanian" userId="S::artin.mahdanian@mail.mcgill.ca::ee4d661a-cf89-4736-893d-58a22a615232" providerId="AD" clId="Web-{9132859A-DDDF-7EB9-B3D4-484153955756}" dt="2019-07-31T15:10:41.354" v="438" actId="20577"/>
        <pc:sldMkLst>
          <pc:docMk/>
          <pc:sldMk cId="36811566" sldId="835"/>
        </pc:sldMkLst>
        <pc:spChg chg="mod">
          <ac:chgData name="Artin Mahdanian" userId="S::artin.mahdanian@mail.mcgill.ca::ee4d661a-cf89-4736-893d-58a22a615232" providerId="AD" clId="Web-{9132859A-DDDF-7EB9-B3D4-484153955756}" dt="2019-07-31T14:48:31.332" v="56" actId="1076"/>
          <ac:spMkLst>
            <pc:docMk/>
            <pc:sldMk cId="36811566" sldId="835"/>
            <ac:spMk id="2" creationId="{3AF0F60C-6F4A-487F-AE88-DC3C3F57929F}"/>
          </ac:spMkLst>
        </pc:spChg>
        <pc:spChg chg="mod">
          <ac:chgData name="Artin Mahdanian" userId="S::artin.mahdanian@mail.mcgill.ca::ee4d661a-cf89-4736-893d-58a22a615232" providerId="AD" clId="Web-{9132859A-DDDF-7EB9-B3D4-484153955756}" dt="2019-07-31T15:10:41.354" v="438" actId="20577"/>
          <ac:spMkLst>
            <pc:docMk/>
            <pc:sldMk cId="36811566" sldId="835"/>
            <ac:spMk id="5" creationId="{1C1AE2CA-767A-4EA6-989A-0F132C538A9F}"/>
          </ac:spMkLst>
        </pc:spChg>
      </pc:sldChg>
    </pc:docChg>
  </pc:docChgLst>
  <pc:docChgLst>
    <pc:chgData name="Artin Mahdanian" userId="S::artin.mahdanian@mail.mcgill.ca::ee4d661a-cf89-4736-893d-58a22a615232" providerId="AD" clId="Web-{A16B4550-0B6E-FEF2-15FD-2EF5B75B8146}"/>
    <pc:docChg chg="addSld modSld sldOrd">
      <pc:chgData name="Artin Mahdanian" userId="S::artin.mahdanian@mail.mcgill.ca::ee4d661a-cf89-4736-893d-58a22a615232" providerId="AD" clId="Web-{A16B4550-0B6E-FEF2-15FD-2EF5B75B8146}" dt="2019-07-26T12:18:46.561" v="99" actId="20577"/>
      <pc:docMkLst>
        <pc:docMk/>
      </pc:docMkLst>
      <pc:sldChg chg="modSp">
        <pc:chgData name="Artin Mahdanian" userId="S::artin.mahdanian@mail.mcgill.ca::ee4d661a-cf89-4736-893d-58a22a615232" providerId="AD" clId="Web-{A16B4550-0B6E-FEF2-15FD-2EF5B75B8146}" dt="2019-07-26T12:17:20.921" v="48" actId="20577"/>
        <pc:sldMkLst>
          <pc:docMk/>
          <pc:sldMk cId="556111056" sldId="365"/>
        </pc:sldMkLst>
        <pc:spChg chg="mod">
          <ac:chgData name="Artin Mahdanian" userId="S::artin.mahdanian@mail.mcgill.ca::ee4d661a-cf89-4736-893d-58a22a615232" providerId="AD" clId="Web-{A16B4550-0B6E-FEF2-15FD-2EF5B75B8146}" dt="2019-07-26T12:17:20.921" v="48" actId="20577"/>
          <ac:spMkLst>
            <pc:docMk/>
            <pc:sldMk cId="556111056" sldId="365"/>
            <ac:spMk id="3" creationId="{C50E57D7-843E-4CAC-9310-241705BAC130}"/>
          </ac:spMkLst>
        </pc:spChg>
      </pc:sldChg>
      <pc:sldChg chg="ord">
        <pc:chgData name="Artin Mahdanian" userId="S::artin.mahdanian@mail.mcgill.ca::ee4d661a-cf89-4736-893d-58a22a615232" providerId="AD" clId="Web-{A16B4550-0B6E-FEF2-15FD-2EF5B75B8146}" dt="2019-07-26T12:17:23.311" v="50"/>
        <pc:sldMkLst>
          <pc:docMk/>
          <pc:sldMk cId="116815690" sldId="761"/>
        </pc:sldMkLst>
      </pc:sldChg>
      <pc:sldChg chg="modSp new">
        <pc:chgData name="Artin Mahdanian" userId="S::artin.mahdanian@mail.mcgill.ca::ee4d661a-cf89-4736-893d-58a22a615232" providerId="AD" clId="Web-{A16B4550-0B6E-FEF2-15FD-2EF5B75B8146}" dt="2019-07-26T12:18:46.561" v="98" actId="20577"/>
        <pc:sldMkLst>
          <pc:docMk/>
          <pc:sldMk cId="486700382" sldId="832"/>
        </pc:sldMkLst>
        <pc:spChg chg="mod">
          <ac:chgData name="Artin Mahdanian" userId="S::artin.mahdanian@mail.mcgill.ca::ee4d661a-cf89-4736-893d-58a22a615232" providerId="AD" clId="Web-{A16B4550-0B6E-FEF2-15FD-2EF5B75B8146}" dt="2019-07-26T12:17:02.280" v="30" actId="20577"/>
          <ac:spMkLst>
            <pc:docMk/>
            <pc:sldMk cId="486700382" sldId="832"/>
            <ac:spMk id="2" creationId="{F0764969-F38B-4CA1-A3BB-BEBC782DC634}"/>
          </ac:spMkLst>
        </pc:spChg>
        <pc:spChg chg="mod">
          <ac:chgData name="Artin Mahdanian" userId="S::artin.mahdanian@mail.mcgill.ca::ee4d661a-cf89-4736-893d-58a22a615232" providerId="AD" clId="Web-{A16B4550-0B6E-FEF2-15FD-2EF5B75B8146}" dt="2019-07-26T12:18:46.561" v="98" actId="20577"/>
          <ac:spMkLst>
            <pc:docMk/>
            <pc:sldMk cId="486700382" sldId="832"/>
            <ac:spMk id="3" creationId="{7ED93F1F-1618-43C1-92C2-1CAC2736FAB3}"/>
          </ac:spMkLst>
        </pc:spChg>
      </pc:sldChg>
    </pc:docChg>
  </pc:docChgLst>
  <pc:docChgLst>
    <pc:chgData name="Artin Mahdanian" userId="ee4d661a-cf89-4736-893d-58a22a615232" providerId="ADAL" clId="{304350EC-8EDD-4FB3-A59B-9E484F520976}"/>
    <pc:docChg chg="custSel delSld modSld">
      <pc:chgData name="Artin Mahdanian" userId="ee4d661a-cf89-4736-893d-58a22a615232" providerId="ADAL" clId="{304350EC-8EDD-4FB3-A59B-9E484F520976}" dt="2019-07-19T21:17:20.770" v="39" actId="1076"/>
      <pc:docMkLst>
        <pc:docMk/>
      </pc:docMkLst>
      <pc:sldChg chg="addSp delSp modSp">
        <pc:chgData name="Artin Mahdanian" userId="ee4d661a-cf89-4736-893d-58a22a615232" providerId="ADAL" clId="{304350EC-8EDD-4FB3-A59B-9E484F520976}" dt="2019-07-19T21:17:20.770" v="39" actId="1076"/>
        <pc:sldMkLst>
          <pc:docMk/>
          <pc:sldMk cId="3816660150" sldId="256"/>
        </pc:sldMkLst>
        <pc:picChg chg="mod">
          <ac:chgData name="Artin Mahdanian" userId="ee4d661a-cf89-4736-893d-58a22a615232" providerId="ADAL" clId="{304350EC-8EDD-4FB3-A59B-9E484F520976}" dt="2019-07-19T21:17:20.770" v="39" actId="1076"/>
          <ac:picMkLst>
            <pc:docMk/>
            <pc:sldMk cId="3816660150" sldId="256"/>
            <ac:picMk id="5" creationId="{ECEF2CED-192A-4261-9288-57257FEFB9F7}"/>
          </ac:picMkLst>
        </pc:picChg>
        <pc:picChg chg="del">
          <ac:chgData name="Artin Mahdanian" userId="ee4d661a-cf89-4736-893d-58a22a615232" providerId="ADAL" clId="{304350EC-8EDD-4FB3-A59B-9E484F520976}" dt="2019-07-19T21:16:55.870" v="34"/>
          <ac:picMkLst>
            <pc:docMk/>
            <pc:sldMk cId="3816660150" sldId="256"/>
            <ac:picMk id="6" creationId="{C2FD6F5F-FD4B-442F-8691-2C191F13D6D9}"/>
          </ac:picMkLst>
        </pc:picChg>
        <pc:picChg chg="add del mod">
          <ac:chgData name="Artin Mahdanian" userId="ee4d661a-cf89-4736-893d-58a22a615232" providerId="ADAL" clId="{304350EC-8EDD-4FB3-A59B-9E484F520976}" dt="2019-07-19T21:17:10.536" v="37" actId="478"/>
          <ac:picMkLst>
            <pc:docMk/>
            <pc:sldMk cId="3816660150" sldId="256"/>
            <ac:picMk id="7" creationId="{F384E49A-7A97-41D9-AEB5-1EDF6960179D}"/>
          </ac:picMkLst>
        </pc:picChg>
      </pc:sldChg>
      <pc:sldChg chg="delSp modSp del">
        <pc:chgData name="Artin Mahdanian" userId="ee4d661a-cf89-4736-893d-58a22a615232" providerId="ADAL" clId="{304350EC-8EDD-4FB3-A59B-9E484F520976}" dt="2019-07-19T20:15:32.854" v="23" actId="2696"/>
        <pc:sldMkLst>
          <pc:docMk/>
          <pc:sldMk cId="2021552051" sldId="265"/>
        </pc:sldMkLst>
        <pc:spChg chg="del mod">
          <ac:chgData name="Artin Mahdanian" userId="ee4d661a-cf89-4736-893d-58a22a615232" providerId="ADAL" clId="{304350EC-8EDD-4FB3-A59B-9E484F520976}" dt="2019-07-19T20:14:54.299" v="16"/>
          <ac:spMkLst>
            <pc:docMk/>
            <pc:sldMk cId="2021552051" sldId="265"/>
            <ac:spMk id="3" creationId="{00000000-0000-0000-0000-000000000000}"/>
          </ac:spMkLst>
        </pc:spChg>
        <pc:spChg chg="del mod">
          <ac:chgData name="Artin Mahdanian" userId="ee4d661a-cf89-4736-893d-58a22a615232" providerId="ADAL" clId="{304350EC-8EDD-4FB3-A59B-9E484F520976}" dt="2019-07-19T20:14:46.122" v="13"/>
          <ac:spMkLst>
            <pc:docMk/>
            <pc:sldMk cId="2021552051" sldId="265"/>
            <ac:spMk id="4" creationId="{00000000-0000-0000-0000-000000000000}"/>
          </ac:spMkLst>
        </pc:spChg>
        <pc:spChg chg="mod">
          <ac:chgData name="Artin Mahdanian" userId="ee4d661a-cf89-4736-893d-58a22a615232" providerId="ADAL" clId="{304350EC-8EDD-4FB3-A59B-9E484F520976}" dt="2019-07-19T20:14:36.415" v="10" actId="1076"/>
          <ac:spMkLst>
            <pc:docMk/>
            <pc:sldMk cId="2021552051" sldId="265"/>
            <ac:spMk id="5" creationId="{00000000-0000-0000-0000-000000000000}"/>
          </ac:spMkLst>
        </pc:spChg>
      </pc:sldChg>
      <pc:sldChg chg="addSp modSp">
        <pc:chgData name="Artin Mahdanian" userId="ee4d661a-cf89-4736-893d-58a22a615232" providerId="ADAL" clId="{304350EC-8EDD-4FB3-A59B-9E484F520976}" dt="2019-07-19T20:15:28.145" v="22"/>
        <pc:sldMkLst>
          <pc:docMk/>
          <pc:sldMk cId="1384236579" sldId="740"/>
        </pc:sldMkLst>
        <pc:spChg chg="add mod">
          <ac:chgData name="Artin Mahdanian" userId="ee4d661a-cf89-4736-893d-58a22a615232" providerId="ADAL" clId="{304350EC-8EDD-4FB3-A59B-9E484F520976}" dt="2019-07-19T20:15:28.145" v="22"/>
          <ac:spMkLst>
            <pc:docMk/>
            <pc:sldMk cId="1384236579" sldId="740"/>
            <ac:spMk id="4" creationId="{FA7782FA-5DFA-4D44-8E05-1FD283D76DAF}"/>
          </ac:spMkLst>
        </pc:spChg>
        <pc:picChg chg="mod">
          <ac:chgData name="Artin Mahdanian" userId="ee4d661a-cf89-4736-893d-58a22a615232" providerId="ADAL" clId="{304350EC-8EDD-4FB3-A59B-9E484F520976}" dt="2019-07-19T20:14:29.777" v="9" actId="1076"/>
          <ac:picMkLst>
            <pc:docMk/>
            <pc:sldMk cId="1384236579" sldId="740"/>
            <ac:picMk id="348162" creationId="{A3A352EE-001B-4D6D-B6C8-BE062778B6C3}"/>
          </ac:picMkLst>
        </pc:picChg>
      </pc:sldChg>
      <pc:sldChg chg="addSp modSp">
        <pc:chgData name="Artin Mahdanian" userId="ee4d661a-cf89-4736-893d-58a22a615232" providerId="ADAL" clId="{304350EC-8EDD-4FB3-A59B-9E484F520976}" dt="2019-07-19T21:17:05.170" v="36" actId="1076"/>
        <pc:sldMkLst>
          <pc:docMk/>
          <pc:sldMk cId="4102471545" sldId="756"/>
        </pc:sldMkLst>
        <pc:picChg chg="add mod">
          <ac:chgData name="Artin Mahdanian" userId="ee4d661a-cf89-4736-893d-58a22a615232" providerId="ADAL" clId="{304350EC-8EDD-4FB3-A59B-9E484F520976}" dt="2019-07-19T21:16:26.280" v="28" actId="1076"/>
          <ac:picMkLst>
            <pc:docMk/>
            <pc:sldMk cId="4102471545" sldId="756"/>
            <ac:picMk id="4" creationId="{004B99E1-641A-4968-B676-262A740FABFE}"/>
          </ac:picMkLst>
        </pc:picChg>
        <pc:picChg chg="add mod">
          <ac:chgData name="Artin Mahdanian" userId="ee4d661a-cf89-4736-893d-58a22a615232" providerId="ADAL" clId="{304350EC-8EDD-4FB3-A59B-9E484F520976}" dt="2019-07-19T21:16:50.529" v="33" actId="1076"/>
          <ac:picMkLst>
            <pc:docMk/>
            <pc:sldMk cId="4102471545" sldId="756"/>
            <ac:picMk id="5" creationId="{5C5C93FA-A668-4FAB-9F43-78484FC2570B}"/>
          </ac:picMkLst>
        </pc:picChg>
        <pc:picChg chg="add mod">
          <ac:chgData name="Artin Mahdanian" userId="ee4d661a-cf89-4736-893d-58a22a615232" providerId="ADAL" clId="{304350EC-8EDD-4FB3-A59B-9E484F520976}" dt="2019-07-19T21:17:05.170" v="36" actId="1076"/>
          <ac:picMkLst>
            <pc:docMk/>
            <pc:sldMk cId="4102471545" sldId="756"/>
            <ac:picMk id="6" creationId="{D5310196-911E-4A70-B81E-87C94A209E52}"/>
          </ac:picMkLst>
        </pc:picChg>
      </pc:sldChg>
      <pc:sldChg chg="del">
        <pc:chgData name="Artin Mahdanian" userId="ee4d661a-cf89-4736-893d-58a22a615232" providerId="ADAL" clId="{304350EC-8EDD-4FB3-A59B-9E484F520976}" dt="2019-07-19T20:13:46.644" v="0" actId="2696"/>
        <pc:sldMkLst>
          <pc:docMk/>
          <pc:sldMk cId="978587765" sldId="799"/>
        </pc:sldMkLst>
      </pc:sldChg>
    </pc:docChg>
  </pc:docChgLst>
  <pc:docChgLst>
    <pc:chgData name="Artin Mahdanian" userId="S::artin.mahdanian@mail.mcgill.ca::ee4d661a-cf89-4736-893d-58a22a615232" providerId="AD" clId="Web-{0E6D20A0-804F-BBCC-6B25-BC99850E0D88}"/>
    <pc:docChg chg="addSld delSld modSld">
      <pc:chgData name="Artin Mahdanian" userId="S::artin.mahdanian@mail.mcgill.ca::ee4d661a-cf89-4736-893d-58a22a615232" providerId="AD" clId="Web-{0E6D20A0-804F-BBCC-6B25-BC99850E0D88}" dt="2019-07-31T14:34:18.210" v="332" actId="20577"/>
      <pc:docMkLst>
        <pc:docMk/>
      </pc:docMkLst>
      <pc:sldChg chg="del">
        <pc:chgData name="Artin Mahdanian" userId="S::artin.mahdanian@mail.mcgill.ca::ee4d661a-cf89-4736-893d-58a22a615232" providerId="AD" clId="Web-{0E6D20A0-804F-BBCC-6B25-BC99850E0D88}" dt="2019-07-31T14:31:49.849" v="284"/>
        <pc:sldMkLst>
          <pc:docMk/>
          <pc:sldMk cId="3704054114" sldId="357"/>
        </pc:sldMkLst>
      </pc:sldChg>
      <pc:sldChg chg="modSp">
        <pc:chgData name="Artin Mahdanian" userId="S::artin.mahdanian@mail.mcgill.ca::ee4d661a-cf89-4736-893d-58a22a615232" providerId="AD" clId="Web-{0E6D20A0-804F-BBCC-6B25-BC99850E0D88}" dt="2019-07-31T14:33:19.835" v="287" actId="20577"/>
        <pc:sldMkLst>
          <pc:docMk/>
          <pc:sldMk cId="486700382" sldId="832"/>
        </pc:sldMkLst>
        <pc:spChg chg="mod">
          <ac:chgData name="Artin Mahdanian" userId="S::artin.mahdanian@mail.mcgill.ca::ee4d661a-cf89-4736-893d-58a22a615232" providerId="AD" clId="Web-{0E6D20A0-804F-BBCC-6B25-BC99850E0D88}" dt="2019-07-31T14:33:19.835" v="287" actId="20577"/>
          <ac:spMkLst>
            <pc:docMk/>
            <pc:sldMk cId="486700382" sldId="832"/>
            <ac:spMk id="5" creationId="{C50E57D7-843E-4CAC-9310-241705BAC130}"/>
          </ac:spMkLst>
        </pc:spChg>
      </pc:sldChg>
      <pc:sldChg chg="modSp">
        <pc:chgData name="Artin Mahdanian" userId="S::artin.mahdanian@mail.mcgill.ca::ee4d661a-cf89-4736-893d-58a22a615232" providerId="AD" clId="Web-{0E6D20A0-804F-BBCC-6B25-BC99850E0D88}" dt="2019-07-31T14:33:53.116" v="300" actId="20577"/>
        <pc:sldMkLst>
          <pc:docMk/>
          <pc:sldMk cId="3043677160" sldId="833"/>
        </pc:sldMkLst>
        <pc:spChg chg="mod">
          <ac:chgData name="Artin Mahdanian" userId="S::artin.mahdanian@mail.mcgill.ca::ee4d661a-cf89-4736-893d-58a22a615232" providerId="AD" clId="Web-{0E6D20A0-804F-BBCC-6B25-BC99850E0D88}" dt="2019-07-31T14:33:53.116" v="300" actId="20577"/>
          <ac:spMkLst>
            <pc:docMk/>
            <pc:sldMk cId="3043677160" sldId="833"/>
            <ac:spMk id="5" creationId="{C50E57D7-843E-4CAC-9310-241705BAC130}"/>
          </ac:spMkLst>
        </pc:spChg>
      </pc:sldChg>
      <pc:sldChg chg="addSp delSp modSp new">
        <pc:chgData name="Artin Mahdanian" userId="S::artin.mahdanian@mail.mcgill.ca::ee4d661a-cf89-4736-893d-58a22a615232" providerId="AD" clId="Web-{0E6D20A0-804F-BBCC-6B25-BC99850E0D88}" dt="2019-07-31T14:34:18.210" v="331" actId="20577"/>
        <pc:sldMkLst>
          <pc:docMk/>
          <pc:sldMk cId="36811566" sldId="835"/>
        </pc:sldMkLst>
        <pc:spChg chg="mod">
          <ac:chgData name="Artin Mahdanian" userId="S::artin.mahdanian@mail.mcgill.ca::ee4d661a-cf89-4736-893d-58a22a615232" providerId="AD" clId="Web-{0E6D20A0-804F-BBCC-6B25-BC99850E0D88}" dt="2019-07-31T14:34:18.210" v="331" actId="20577"/>
          <ac:spMkLst>
            <pc:docMk/>
            <pc:sldMk cId="36811566" sldId="835"/>
            <ac:spMk id="2" creationId="{3AF0F60C-6F4A-487F-AE88-DC3C3F57929F}"/>
          </ac:spMkLst>
        </pc:spChg>
        <pc:spChg chg="del mod">
          <ac:chgData name="Artin Mahdanian" userId="S::artin.mahdanian@mail.mcgill.ca::ee4d661a-cf89-4736-893d-58a22a615232" providerId="AD" clId="Web-{0E6D20A0-804F-BBCC-6B25-BC99850E0D88}" dt="2019-07-31T14:28:21.660" v="67"/>
          <ac:spMkLst>
            <pc:docMk/>
            <pc:sldMk cId="36811566" sldId="835"/>
            <ac:spMk id="3" creationId="{464B41B8-0C73-4685-AF2D-AA47124E5F89}"/>
          </ac:spMkLst>
        </pc:spChg>
        <pc:spChg chg="add mod">
          <ac:chgData name="Artin Mahdanian" userId="S::artin.mahdanian@mail.mcgill.ca::ee4d661a-cf89-4736-893d-58a22a615232" providerId="AD" clId="Web-{0E6D20A0-804F-BBCC-6B25-BC99850E0D88}" dt="2019-07-31T14:34:08.210" v="324" actId="14100"/>
          <ac:spMkLst>
            <pc:docMk/>
            <pc:sldMk cId="36811566" sldId="835"/>
            <ac:spMk id="5" creationId="{1C1AE2CA-767A-4EA6-989A-0F132C538A9F}"/>
          </ac:spMkLst>
        </pc:spChg>
      </pc:sldChg>
      <pc:sldChg chg="addSp delSp modSp new">
        <pc:chgData name="Artin Mahdanian" userId="S::artin.mahdanian@mail.mcgill.ca::ee4d661a-cf89-4736-893d-58a22a615232" providerId="AD" clId="Web-{0E6D20A0-804F-BBCC-6B25-BC99850E0D88}" dt="2019-07-31T14:30:42.630" v="283" actId="14100"/>
        <pc:sldMkLst>
          <pc:docMk/>
          <pc:sldMk cId="3462720749" sldId="836"/>
        </pc:sldMkLst>
        <pc:spChg chg="del">
          <ac:chgData name="Artin Mahdanian" userId="S::artin.mahdanian@mail.mcgill.ca::ee4d661a-cf89-4736-893d-58a22a615232" providerId="AD" clId="Web-{0E6D20A0-804F-BBCC-6B25-BC99850E0D88}" dt="2019-07-31T14:29:46.114" v="276"/>
          <ac:spMkLst>
            <pc:docMk/>
            <pc:sldMk cId="3462720749" sldId="836"/>
            <ac:spMk id="2" creationId="{63F974EA-284C-40F2-BBC4-42A9DF0135BC}"/>
          </ac:spMkLst>
        </pc:spChg>
        <pc:spChg chg="del">
          <ac:chgData name="Artin Mahdanian" userId="S::artin.mahdanian@mail.mcgill.ca::ee4d661a-cf89-4736-893d-58a22a615232" providerId="AD" clId="Web-{0E6D20A0-804F-BBCC-6B25-BC99850E0D88}" dt="2019-07-31T14:29:43.817" v="275"/>
          <ac:spMkLst>
            <pc:docMk/>
            <pc:sldMk cId="3462720749" sldId="836"/>
            <ac:spMk id="3" creationId="{7FE18AFF-BFA8-43AE-A1E9-D8F9108888A1}"/>
          </ac:spMkLst>
        </pc:spChg>
        <pc:spChg chg="add del">
          <ac:chgData name="Artin Mahdanian" userId="S::artin.mahdanian@mail.mcgill.ca::ee4d661a-cf89-4736-893d-58a22a615232" providerId="AD" clId="Web-{0E6D20A0-804F-BBCC-6B25-BC99850E0D88}" dt="2019-07-31T14:29:48.207" v="278"/>
          <ac:spMkLst>
            <pc:docMk/>
            <pc:sldMk cId="3462720749" sldId="836"/>
            <ac:spMk id="5" creationId="{93B06187-88BA-4AF8-9734-69CA1CB626AE}"/>
          </ac:spMkLst>
        </pc:spChg>
        <pc:picChg chg="add mod">
          <ac:chgData name="Artin Mahdanian" userId="S::artin.mahdanian@mail.mcgill.ca::ee4d661a-cf89-4736-893d-58a22a615232" providerId="AD" clId="Web-{0E6D20A0-804F-BBCC-6B25-BC99850E0D88}" dt="2019-07-31T14:30:42.630" v="283" actId="14100"/>
          <ac:picMkLst>
            <pc:docMk/>
            <pc:sldMk cId="3462720749" sldId="836"/>
            <ac:picMk id="6" creationId="{5083980C-0BA4-4ACB-ABD9-4CBC38714546}"/>
          </ac:picMkLst>
        </pc:picChg>
      </pc:sldChg>
    </pc:docChg>
  </pc:docChgLst>
  <pc:docChgLst>
    <pc:chgData name="Artin Mahdanian" userId="S::artin.mahdanian@mail.mcgill.ca::ee4d661a-cf89-4736-893d-58a22a615232" providerId="AD" clId="Web-{A96046E6-0CB3-EE5B-C213-5A0AF8F265D3}"/>
    <pc:docChg chg="modSld">
      <pc:chgData name="Artin Mahdanian" userId="S::artin.mahdanian@mail.mcgill.ca::ee4d661a-cf89-4736-893d-58a22a615232" providerId="AD" clId="Web-{A96046E6-0CB3-EE5B-C213-5A0AF8F265D3}" dt="2019-08-12T10:38:28.947" v="242" actId="1076"/>
      <pc:docMkLst>
        <pc:docMk/>
      </pc:docMkLst>
      <pc:sldChg chg="modSp">
        <pc:chgData name="Artin Mahdanian" userId="S::artin.mahdanian@mail.mcgill.ca::ee4d661a-cf89-4736-893d-58a22a615232" providerId="AD" clId="Web-{A96046E6-0CB3-EE5B-C213-5A0AF8F265D3}" dt="2019-08-12T10:34:55.400" v="0" actId="1076"/>
        <pc:sldMkLst>
          <pc:docMk/>
          <pc:sldMk cId="3816660150" sldId="256"/>
        </pc:sldMkLst>
        <pc:picChg chg="mod">
          <ac:chgData name="Artin Mahdanian" userId="S::artin.mahdanian@mail.mcgill.ca::ee4d661a-cf89-4736-893d-58a22a615232" providerId="AD" clId="Web-{A96046E6-0CB3-EE5B-C213-5A0AF8F265D3}" dt="2019-08-12T10:34:55.400" v="0" actId="1076"/>
          <ac:picMkLst>
            <pc:docMk/>
            <pc:sldMk cId="3816660150" sldId="256"/>
            <ac:picMk id="5" creationId="{ECEF2CED-192A-4261-9288-57257FEFB9F7}"/>
          </ac:picMkLst>
        </pc:picChg>
      </pc:sldChg>
      <pc:sldChg chg="modSp">
        <pc:chgData name="Artin Mahdanian" userId="S::artin.mahdanian@mail.mcgill.ca::ee4d661a-cf89-4736-893d-58a22a615232" providerId="AD" clId="Web-{A96046E6-0CB3-EE5B-C213-5A0AF8F265D3}" dt="2019-08-12T10:38:28.947" v="242" actId="1076"/>
        <pc:sldMkLst>
          <pc:docMk/>
          <pc:sldMk cId="4102471545" sldId="756"/>
        </pc:sldMkLst>
        <pc:spChg chg="mod">
          <ac:chgData name="Artin Mahdanian" userId="S::artin.mahdanian@mail.mcgill.ca::ee4d661a-cf89-4736-893d-58a22a615232" providerId="AD" clId="Web-{A96046E6-0CB3-EE5B-C213-5A0AF8F265D3}" dt="2019-08-12T10:38:11.134" v="232" actId="20577"/>
          <ac:spMkLst>
            <pc:docMk/>
            <pc:sldMk cId="4102471545" sldId="756"/>
            <ac:spMk id="3" creationId="{7376920C-D678-42EC-8969-EEB56056F676}"/>
          </ac:spMkLst>
        </pc:spChg>
        <pc:picChg chg="mod">
          <ac:chgData name="Artin Mahdanian" userId="S::artin.mahdanian@mail.mcgill.ca::ee4d661a-cf89-4736-893d-58a22a615232" providerId="AD" clId="Web-{A96046E6-0CB3-EE5B-C213-5A0AF8F265D3}" dt="2019-08-12T10:38:19.400" v="238" actId="1076"/>
          <ac:picMkLst>
            <pc:docMk/>
            <pc:sldMk cId="4102471545" sldId="756"/>
            <ac:picMk id="4" creationId="{004B99E1-641A-4968-B676-262A740FABFE}"/>
          </ac:picMkLst>
        </pc:picChg>
        <pc:picChg chg="mod">
          <ac:chgData name="Artin Mahdanian" userId="S::artin.mahdanian@mail.mcgill.ca::ee4d661a-cf89-4736-893d-58a22a615232" providerId="AD" clId="Web-{A96046E6-0CB3-EE5B-C213-5A0AF8F265D3}" dt="2019-08-12T10:38:24.041" v="240" actId="14100"/>
          <ac:picMkLst>
            <pc:docMk/>
            <pc:sldMk cId="4102471545" sldId="756"/>
            <ac:picMk id="5" creationId="{5C5C93FA-A668-4FAB-9F43-78484FC2570B}"/>
          </ac:picMkLst>
        </pc:picChg>
        <pc:picChg chg="mod">
          <ac:chgData name="Artin Mahdanian" userId="S::artin.mahdanian@mail.mcgill.ca::ee4d661a-cf89-4736-893d-58a22a615232" providerId="AD" clId="Web-{A96046E6-0CB3-EE5B-C213-5A0AF8F265D3}" dt="2019-08-12T10:38:28.947" v="242" actId="1076"/>
          <ac:picMkLst>
            <pc:docMk/>
            <pc:sldMk cId="4102471545" sldId="756"/>
            <ac:picMk id="6" creationId="{D5310196-911E-4A70-B81E-87C94A209E52}"/>
          </ac:picMkLst>
        </pc:picChg>
      </pc:sldChg>
    </pc:docChg>
  </pc:docChgLst>
  <pc:docChgLst>
    <pc:chgData name="Artin Mahdanian" userId="S::artin.mahdanian@mail.mcgill.ca::ee4d661a-cf89-4736-893d-58a22a615232" providerId="AD" clId="Web-{886D488B-7426-A664-FBB2-C6D0E378AE2E}"/>
    <pc:docChg chg="addSld delSld modSld sldOrd">
      <pc:chgData name="Artin Mahdanian" userId="S::artin.mahdanian@mail.mcgill.ca::ee4d661a-cf89-4736-893d-58a22a615232" providerId="AD" clId="Web-{886D488B-7426-A664-FBB2-C6D0E378AE2E}" dt="2019-07-23T14:24:15.238" v="505" actId="20577"/>
      <pc:docMkLst>
        <pc:docMk/>
      </pc:docMkLst>
      <pc:sldChg chg="modSp">
        <pc:chgData name="Artin Mahdanian" userId="S::artin.mahdanian@mail.mcgill.ca::ee4d661a-cf89-4736-893d-58a22a615232" providerId="AD" clId="Web-{886D488B-7426-A664-FBB2-C6D0E378AE2E}" dt="2019-07-23T14:14:07.281" v="407" actId="20577"/>
        <pc:sldMkLst>
          <pc:docMk/>
          <pc:sldMk cId="1315376106" sldId="276"/>
        </pc:sldMkLst>
        <pc:spChg chg="mod">
          <ac:chgData name="Artin Mahdanian" userId="S::artin.mahdanian@mail.mcgill.ca::ee4d661a-cf89-4736-893d-58a22a615232" providerId="AD" clId="Web-{886D488B-7426-A664-FBB2-C6D0E378AE2E}" dt="2019-07-23T14:13:51.156" v="398" actId="20577"/>
          <ac:spMkLst>
            <pc:docMk/>
            <pc:sldMk cId="1315376106" sldId="276"/>
            <ac:spMk id="9218" creationId="{AC1F0A9E-6173-4C05-BFB2-A40FCEC55B29}"/>
          </ac:spMkLst>
        </pc:spChg>
        <pc:spChg chg="mod">
          <ac:chgData name="Artin Mahdanian" userId="S::artin.mahdanian@mail.mcgill.ca::ee4d661a-cf89-4736-893d-58a22a615232" providerId="AD" clId="Web-{886D488B-7426-A664-FBB2-C6D0E378AE2E}" dt="2019-07-23T14:14:07.281" v="407" actId="20577"/>
          <ac:spMkLst>
            <pc:docMk/>
            <pc:sldMk cId="1315376106" sldId="276"/>
            <ac:spMk id="9219" creationId="{809B319F-7513-4B72-A92D-65A35AAB3F8F}"/>
          </ac:spMkLst>
        </pc:spChg>
      </pc:sldChg>
      <pc:sldChg chg="ord">
        <pc:chgData name="Artin Mahdanian" userId="S::artin.mahdanian@mail.mcgill.ca::ee4d661a-cf89-4736-893d-58a22a615232" providerId="AD" clId="Web-{886D488B-7426-A664-FBB2-C6D0E378AE2E}" dt="2019-07-23T14:17:50.861" v="443"/>
        <pc:sldMkLst>
          <pc:docMk/>
          <pc:sldMk cId="810681093" sldId="299"/>
        </pc:sldMkLst>
      </pc:sldChg>
      <pc:sldChg chg="modSp">
        <pc:chgData name="Artin Mahdanian" userId="S::artin.mahdanian@mail.mcgill.ca::ee4d661a-cf89-4736-893d-58a22a615232" providerId="AD" clId="Web-{886D488B-7426-A664-FBB2-C6D0E378AE2E}" dt="2019-07-23T14:15:23.876" v="428" actId="14100"/>
        <pc:sldMkLst>
          <pc:docMk/>
          <pc:sldMk cId="2915951967" sldId="321"/>
        </pc:sldMkLst>
        <pc:spChg chg="mod">
          <ac:chgData name="Artin Mahdanian" userId="S::artin.mahdanian@mail.mcgill.ca::ee4d661a-cf89-4736-893d-58a22a615232" providerId="AD" clId="Web-{886D488B-7426-A664-FBB2-C6D0E378AE2E}" dt="2019-07-23T14:15:23.876" v="428" actId="14100"/>
          <ac:spMkLst>
            <pc:docMk/>
            <pc:sldMk cId="2915951967" sldId="321"/>
            <ac:spMk id="5" creationId="{898614C3-AA0B-4B03-A223-41BD4F0017AA}"/>
          </ac:spMkLst>
        </pc:spChg>
      </pc:sldChg>
      <pc:sldChg chg="modSp">
        <pc:chgData name="Artin Mahdanian" userId="S::artin.mahdanian@mail.mcgill.ca::ee4d661a-cf89-4736-893d-58a22a615232" providerId="AD" clId="Web-{886D488B-7426-A664-FBB2-C6D0E378AE2E}" dt="2019-07-23T14:20:07.408" v="470" actId="14100"/>
        <pc:sldMkLst>
          <pc:docMk/>
          <pc:sldMk cId="3142647360" sldId="340"/>
        </pc:sldMkLst>
        <pc:picChg chg="mod">
          <ac:chgData name="Artin Mahdanian" userId="S::artin.mahdanian@mail.mcgill.ca::ee4d661a-cf89-4736-893d-58a22a615232" providerId="AD" clId="Web-{886D488B-7426-A664-FBB2-C6D0E378AE2E}" dt="2019-07-23T14:20:07.408" v="470" actId="14100"/>
          <ac:picMkLst>
            <pc:docMk/>
            <pc:sldMk cId="3142647360" sldId="340"/>
            <ac:picMk id="3" creationId="{00000000-0000-0000-0000-000000000000}"/>
          </ac:picMkLst>
        </pc:picChg>
      </pc:sldChg>
      <pc:sldChg chg="modSp">
        <pc:chgData name="Artin Mahdanian" userId="S::artin.mahdanian@mail.mcgill.ca::ee4d661a-cf89-4736-893d-58a22a615232" providerId="AD" clId="Web-{886D488B-7426-A664-FBB2-C6D0E378AE2E}" dt="2019-07-23T14:24:15.238" v="504" actId="20577"/>
        <pc:sldMkLst>
          <pc:docMk/>
          <pc:sldMk cId="1960625705" sldId="352"/>
        </pc:sldMkLst>
        <pc:spChg chg="mod">
          <ac:chgData name="Artin Mahdanian" userId="S::artin.mahdanian@mail.mcgill.ca::ee4d661a-cf89-4736-893d-58a22a615232" providerId="AD" clId="Web-{886D488B-7426-A664-FBB2-C6D0E378AE2E}" dt="2019-07-23T14:24:15.238" v="504" actId="20577"/>
          <ac:spMkLst>
            <pc:docMk/>
            <pc:sldMk cId="1960625705" sldId="352"/>
            <ac:spMk id="15363" creationId="{3BF92258-B7CF-4E5C-B55E-B9F4F03175DC}"/>
          </ac:spMkLst>
        </pc:spChg>
      </pc:sldChg>
      <pc:sldChg chg="modSp">
        <pc:chgData name="Artin Mahdanian" userId="S::artin.mahdanian@mail.mcgill.ca::ee4d661a-cf89-4736-893d-58a22a615232" providerId="AD" clId="Web-{886D488B-7426-A664-FBB2-C6D0E378AE2E}" dt="2019-07-23T14:14:37.219" v="421" actId="1076"/>
        <pc:sldMkLst>
          <pc:docMk/>
          <pc:sldMk cId="4033315824" sldId="353"/>
        </pc:sldMkLst>
        <pc:spChg chg="mod">
          <ac:chgData name="Artin Mahdanian" userId="S::artin.mahdanian@mail.mcgill.ca::ee4d661a-cf89-4736-893d-58a22a615232" providerId="AD" clId="Web-{886D488B-7426-A664-FBB2-C6D0E378AE2E}" dt="2019-07-23T14:14:37.219" v="421" actId="1076"/>
          <ac:spMkLst>
            <pc:docMk/>
            <pc:sldMk cId="4033315824" sldId="353"/>
            <ac:spMk id="22531" creationId="{B97B8D3E-45F6-4790-8373-C83C543BA1A9}"/>
          </ac:spMkLst>
        </pc:spChg>
      </pc:sldChg>
      <pc:sldChg chg="modSp">
        <pc:chgData name="Artin Mahdanian" userId="S::artin.mahdanian@mail.mcgill.ca::ee4d661a-cf89-4736-893d-58a22a615232" providerId="AD" clId="Web-{886D488B-7426-A664-FBB2-C6D0E378AE2E}" dt="2019-07-23T14:14:52.704" v="427" actId="14100"/>
        <pc:sldMkLst>
          <pc:docMk/>
          <pc:sldMk cId="1189538901" sldId="354"/>
        </pc:sldMkLst>
        <pc:spChg chg="mod">
          <ac:chgData name="Artin Mahdanian" userId="S::artin.mahdanian@mail.mcgill.ca::ee4d661a-cf89-4736-893d-58a22a615232" providerId="AD" clId="Web-{886D488B-7426-A664-FBB2-C6D0E378AE2E}" dt="2019-07-23T14:14:52.704" v="427" actId="14100"/>
          <ac:spMkLst>
            <pc:docMk/>
            <pc:sldMk cId="1189538901" sldId="354"/>
            <ac:spMk id="22530" creationId="{0DA38F99-50A4-4A18-94C4-B4E9BB588C55}"/>
          </ac:spMkLst>
        </pc:spChg>
      </pc:sldChg>
      <pc:sldChg chg="modSp">
        <pc:chgData name="Artin Mahdanian" userId="S::artin.mahdanian@mail.mcgill.ca::ee4d661a-cf89-4736-893d-58a22a615232" providerId="AD" clId="Web-{886D488B-7426-A664-FBB2-C6D0E378AE2E}" dt="2019-07-23T14:15:57.360" v="435" actId="20577"/>
        <pc:sldMkLst>
          <pc:docMk/>
          <pc:sldMk cId="2168120133" sldId="359"/>
        </pc:sldMkLst>
        <pc:spChg chg="mod">
          <ac:chgData name="Artin Mahdanian" userId="S::artin.mahdanian@mail.mcgill.ca::ee4d661a-cf89-4736-893d-58a22a615232" providerId="AD" clId="Web-{886D488B-7426-A664-FBB2-C6D0E378AE2E}" dt="2019-07-23T14:15:57.360" v="435" actId="20577"/>
          <ac:spMkLst>
            <pc:docMk/>
            <pc:sldMk cId="2168120133" sldId="359"/>
            <ac:spMk id="50179" creationId="{071A324F-9E9D-4501-B1E9-8BC7BE3D17A6}"/>
          </ac:spMkLst>
        </pc:spChg>
      </pc:sldChg>
      <pc:sldChg chg="modSp">
        <pc:chgData name="Artin Mahdanian" userId="S::artin.mahdanian@mail.mcgill.ca::ee4d661a-cf89-4736-893d-58a22a615232" providerId="AD" clId="Web-{886D488B-7426-A664-FBB2-C6D0E378AE2E}" dt="2019-07-23T14:18:49.611" v="458" actId="20577"/>
        <pc:sldMkLst>
          <pc:docMk/>
          <pc:sldMk cId="1963738940" sldId="621"/>
        </pc:sldMkLst>
        <pc:spChg chg="mod">
          <ac:chgData name="Artin Mahdanian" userId="S::artin.mahdanian@mail.mcgill.ca::ee4d661a-cf89-4736-893d-58a22a615232" providerId="AD" clId="Web-{886D488B-7426-A664-FBB2-C6D0E378AE2E}" dt="2019-07-23T14:18:46.611" v="456" actId="20577"/>
          <ac:spMkLst>
            <pc:docMk/>
            <pc:sldMk cId="1963738940" sldId="621"/>
            <ac:spMk id="3" creationId="{94D4D891-9736-4508-9711-57AC6E1AE417}"/>
          </ac:spMkLst>
        </pc:spChg>
        <pc:spChg chg="mod">
          <ac:chgData name="Artin Mahdanian" userId="S::artin.mahdanian@mail.mcgill.ca::ee4d661a-cf89-4736-893d-58a22a615232" providerId="AD" clId="Web-{886D488B-7426-A664-FBB2-C6D0E378AE2E}" dt="2019-07-23T14:18:49.611" v="458" actId="20577"/>
          <ac:spMkLst>
            <pc:docMk/>
            <pc:sldMk cId="1963738940" sldId="621"/>
            <ac:spMk id="4" creationId="{BBE56864-6DB5-4661-B47A-5C870F30393C}"/>
          </ac:spMkLst>
        </pc:spChg>
      </pc:sldChg>
      <pc:sldChg chg="modSp">
        <pc:chgData name="Artin Mahdanian" userId="S::artin.mahdanian@mail.mcgill.ca::ee4d661a-cf89-4736-893d-58a22a615232" providerId="AD" clId="Web-{886D488B-7426-A664-FBB2-C6D0E378AE2E}" dt="2019-07-23T14:18:34.017" v="451" actId="20577"/>
        <pc:sldMkLst>
          <pc:docMk/>
          <pc:sldMk cId="1566630796" sldId="624"/>
        </pc:sldMkLst>
        <pc:spChg chg="mod">
          <ac:chgData name="Artin Mahdanian" userId="S::artin.mahdanian@mail.mcgill.ca::ee4d661a-cf89-4736-893d-58a22a615232" providerId="AD" clId="Web-{886D488B-7426-A664-FBB2-C6D0E378AE2E}" dt="2019-07-23T14:18:34.017" v="451" actId="20577"/>
          <ac:spMkLst>
            <pc:docMk/>
            <pc:sldMk cId="1566630796" sldId="624"/>
            <ac:spMk id="46082" creationId="{815BF34B-D0E3-4F24-B223-F657C1D8371B}"/>
          </ac:spMkLst>
        </pc:spChg>
      </pc:sldChg>
      <pc:sldChg chg="modSp">
        <pc:chgData name="Artin Mahdanian" userId="S::artin.mahdanian@mail.mcgill.ca::ee4d661a-cf89-4736-893d-58a22a615232" providerId="AD" clId="Web-{886D488B-7426-A664-FBB2-C6D0E378AE2E}" dt="2019-07-23T14:12:44.109" v="386" actId="20577"/>
        <pc:sldMkLst>
          <pc:docMk/>
          <pc:sldMk cId="2387530478" sldId="670"/>
        </pc:sldMkLst>
        <pc:spChg chg="mod">
          <ac:chgData name="Artin Mahdanian" userId="S::artin.mahdanian@mail.mcgill.ca::ee4d661a-cf89-4736-893d-58a22a615232" providerId="AD" clId="Web-{886D488B-7426-A664-FBB2-C6D0E378AE2E}" dt="2019-07-23T14:12:44.109" v="386" actId="20577"/>
          <ac:spMkLst>
            <pc:docMk/>
            <pc:sldMk cId="2387530478" sldId="670"/>
            <ac:spMk id="33794" creationId="{74290F89-41ED-421D-94C7-74FBA30DEE42}"/>
          </ac:spMkLst>
        </pc:spChg>
      </pc:sldChg>
      <pc:sldChg chg="ord">
        <pc:chgData name="Artin Mahdanian" userId="S::artin.mahdanian@mail.mcgill.ca::ee4d661a-cf89-4736-893d-58a22a615232" providerId="AD" clId="Web-{886D488B-7426-A664-FBB2-C6D0E378AE2E}" dt="2019-07-23T14:17:41.220" v="442"/>
        <pc:sldMkLst>
          <pc:docMk/>
          <pc:sldMk cId="4072359417" sldId="738"/>
        </pc:sldMkLst>
      </pc:sldChg>
      <pc:sldChg chg="modSp">
        <pc:chgData name="Artin Mahdanian" userId="S::artin.mahdanian@mail.mcgill.ca::ee4d661a-cf89-4736-893d-58a22a615232" providerId="AD" clId="Web-{886D488B-7426-A664-FBB2-C6D0E378AE2E}" dt="2019-07-23T14:16:15.563" v="440" actId="20577"/>
        <pc:sldMkLst>
          <pc:docMk/>
          <pc:sldMk cId="1384236579" sldId="740"/>
        </pc:sldMkLst>
        <pc:spChg chg="mod">
          <ac:chgData name="Artin Mahdanian" userId="S::artin.mahdanian@mail.mcgill.ca::ee4d661a-cf89-4736-893d-58a22a615232" providerId="AD" clId="Web-{886D488B-7426-A664-FBB2-C6D0E378AE2E}" dt="2019-07-23T14:16:15.563" v="440" actId="20577"/>
          <ac:spMkLst>
            <pc:docMk/>
            <pc:sldMk cId="1384236579" sldId="740"/>
            <ac:spMk id="4" creationId="{FA7782FA-5DFA-4D44-8E05-1FD283D76DAF}"/>
          </ac:spMkLst>
        </pc:spChg>
      </pc:sldChg>
      <pc:sldChg chg="modSp">
        <pc:chgData name="Artin Mahdanian" userId="S::artin.mahdanian@mail.mcgill.ca::ee4d661a-cf89-4736-893d-58a22a615232" providerId="AD" clId="Web-{886D488B-7426-A664-FBB2-C6D0E378AE2E}" dt="2019-07-23T14:13:00.922" v="388" actId="1076"/>
        <pc:sldMkLst>
          <pc:docMk/>
          <pc:sldMk cId="558042160" sldId="742"/>
        </pc:sldMkLst>
        <pc:spChg chg="mod">
          <ac:chgData name="Artin Mahdanian" userId="S::artin.mahdanian@mail.mcgill.ca::ee4d661a-cf89-4736-893d-58a22a615232" providerId="AD" clId="Web-{886D488B-7426-A664-FBB2-C6D0E378AE2E}" dt="2019-07-23T14:13:00.922" v="388" actId="1076"/>
          <ac:spMkLst>
            <pc:docMk/>
            <pc:sldMk cId="558042160" sldId="742"/>
            <ac:spMk id="4" creationId="{8BFBE28A-854C-440D-A2A8-DC119D26F4EC}"/>
          </ac:spMkLst>
        </pc:spChg>
      </pc:sldChg>
      <pc:sldChg chg="modSp">
        <pc:chgData name="Artin Mahdanian" userId="S::artin.mahdanian@mail.mcgill.ca::ee4d661a-cf89-4736-893d-58a22a615232" providerId="AD" clId="Web-{886D488B-7426-A664-FBB2-C6D0E378AE2E}" dt="2019-07-23T14:10:03.030" v="190" actId="20577"/>
        <pc:sldMkLst>
          <pc:docMk/>
          <pc:sldMk cId="4102471545" sldId="756"/>
        </pc:sldMkLst>
        <pc:spChg chg="mod">
          <ac:chgData name="Artin Mahdanian" userId="S::artin.mahdanian@mail.mcgill.ca::ee4d661a-cf89-4736-893d-58a22a615232" providerId="AD" clId="Web-{886D488B-7426-A664-FBB2-C6D0E378AE2E}" dt="2019-07-23T14:10:03.030" v="190" actId="20577"/>
          <ac:spMkLst>
            <pc:docMk/>
            <pc:sldMk cId="4102471545" sldId="756"/>
            <ac:spMk id="3" creationId="{7376920C-D678-42EC-8969-EEB56056F676}"/>
          </ac:spMkLst>
        </pc:spChg>
        <pc:picChg chg="mod">
          <ac:chgData name="Artin Mahdanian" userId="S::artin.mahdanian@mail.mcgill.ca::ee4d661a-cf89-4736-893d-58a22a615232" providerId="AD" clId="Web-{886D488B-7426-A664-FBB2-C6D0E378AE2E}" dt="2019-07-23T14:09:32.983" v="170" actId="1076"/>
          <ac:picMkLst>
            <pc:docMk/>
            <pc:sldMk cId="4102471545" sldId="756"/>
            <ac:picMk id="5" creationId="{5C5C93FA-A668-4FAB-9F43-78484FC2570B}"/>
          </ac:picMkLst>
        </pc:picChg>
        <pc:picChg chg="mod">
          <ac:chgData name="Artin Mahdanian" userId="S::artin.mahdanian@mail.mcgill.ca::ee4d661a-cf89-4736-893d-58a22a615232" providerId="AD" clId="Web-{886D488B-7426-A664-FBB2-C6D0E378AE2E}" dt="2019-07-23T14:09:28.186" v="168" actId="1076"/>
          <ac:picMkLst>
            <pc:docMk/>
            <pc:sldMk cId="4102471545" sldId="756"/>
            <ac:picMk id="6" creationId="{D5310196-911E-4A70-B81E-87C94A209E52}"/>
          </ac:picMkLst>
        </pc:picChg>
      </pc:sldChg>
      <pc:sldChg chg="modSp">
        <pc:chgData name="Artin Mahdanian" userId="S::artin.mahdanian@mail.mcgill.ca::ee4d661a-cf89-4736-893d-58a22a615232" providerId="AD" clId="Web-{886D488B-7426-A664-FBB2-C6D0E378AE2E}" dt="2019-07-23T14:13:32.641" v="395" actId="1076"/>
        <pc:sldMkLst>
          <pc:docMk/>
          <pc:sldMk cId="3863362204" sldId="757"/>
        </pc:sldMkLst>
        <pc:spChg chg="mod">
          <ac:chgData name="Artin Mahdanian" userId="S::artin.mahdanian@mail.mcgill.ca::ee4d661a-cf89-4736-893d-58a22a615232" providerId="AD" clId="Web-{886D488B-7426-A664-FBB2-C6D0E378AE2E}" dt="2019-07-23T14:13:29.734" v="394" actId="1076"/>
          <ac:spMkLst>
            <pc:docMk/>
            <pc:sldMk cId="3863362204" sldId="757"/>
            <ac:spMk id="4" creationId="{64FBD871-0422-4094-AA36-B388F9CD74B9}"/>
          </ac:spMkLst>
        </pc:spChg>
        <pc:spChg chg="mod">
          <ac:chgData name="Artin Mahdanian" userId="S::artin.mahdanian@mail.mcgill.ca::ee4d661a-cf89-4736-893d-58a22a615232" providerId="AD" clId="Web-{886D488B-7426-A664-FBB2-C6D0E378AE2E}" dt="2019-07-23T14:13:32.641" v="395" actId="1076"/>
          <ac:spMkLst>
            <pc:docMk/>
            <pc:sldMk cId="3863362204" sldId="757"/>
            <ac:spMk id="6" creationId="{E221B466-0CE6-4C26-8226-A52330103287}"/>
          </ac:spMkLst>
        </pc:spChg>
      </pc:sldChg>
      <pc:sldChg chg="del">
        <pc:chgData name="Artin Mahdanian" userId="S::artin.mahdanian@mail.mcgill.ca::ee4d661a-cf89-4736-893d-58a22a615232" providerId="AD" clId="Web-{886D488B-7426-A664-FBB2-C6D0E378AE2E}" dt="2019-07-23T13:25:24.357" v="43"/>
        <pc:sldMkLst>
          <pc:docMk/>
          <pc:sldMk cId="3824815034" sldId="769"/>
        </pc:sldMkLst>
      </pc:sldChg>
      <pc:sldChg chg="del">
        <pc:chgData name="Artin Mahdanian" userId="S::artin.mahdanian@mail.mcgill.ca::ee4d661a-cf89-4736-893d-58a22a615232" providerId="AD" clId="Web-{886D488B-7426-A664-FBB2-C6D0E378AE2E}" dt="2019-07-23T13:25:24.357" v="42"/>
        <pc:sldMkLst>
          <pc:docMk/>
          <pc:sldMk cId="2427544525" sldId="770"/>
        </pc:sldMkLst>
      </pc:sldChg>
      <pc:sldChg chg="del">
        <pc:chgData name="Artin Mahdanian" userId="S::artin.mahdanian@mail.mcgill.ca::ee4d661a-cf89-4736-893d-58a22a615232" providerId="AD" clId="Web-{886D488B-7426-A664-FBB2-C6D0E378AE2E}" dt="2019-07-23T13:25:24.357" v="41"/>
        <pc:sldMkLst>
          <pc:docMk/>
          <pc:sldMk cId="564881435" sldId="771"/>
        </pc:sldMkLst>
      </pc:sldChg>
      <pc:sldChg chg="modSp">
        <pc:chgData name="Artin Mahdanian" userId="S::artin.mahdanian@mail.mcgill.ca::ee4d661a-cf89-4736-893d-58a22a615232" providerId="AD" clId="Web-{886D488B-7426-A664-FBB2-C6D0E378AE2E}" dt="2019-07-23T14:24:00.628" v="500" actId="20577"/>
        <pc:sldMkLst>
          <pc:docMk/>
          <pc:sldMk cId="4045879287" sldId="773"/>
        </pc:sldMkLst>
        <pc:spChg chg="mod">
          <ac:chgData name="Artin Mahdanian" userId="S::artin.mahdanian@mail.mcgill.ca::ee4d661a-cf89-4736-893d-58a22a615232" providerId="AD" clId="Web-{886D488B-7426-A664-FBB2-C6D0E378AE2E}" dt="2019-07-23T14:24:00.628" v="500" actId="20577"/>
          <ac:spMkLst>
            <pc:docMk/>
            <pc:sldMk cId="4045879287" sldId="773"/>
            <ac:spMk id="3" creationId="{00000000-0000-0000-0000-000000000000}"/>
          </ac:spMkLst>
        </pc:spChg>
      </pc:sldChg>
      <pc:sldChg chg="modSp">
        <pc:chgData name="Artin Mahdanian" userId="S::artin.mahdanian@mail.mcgill.ca::ee4d661a-cf89-4736-893d-58a22a615232" providerId="AD" clId="Web-{886D488B-7426-A664-FBB2-C6D0E378AE2E}" dt="2019-07-23T14:19:46.377" v="465" actId="14100"/>
        <pc:sldMkLst>
          <pc:docMk/>
          <pc:sldMk cId="3246966536" sldId="774"/>
        </pc:sldMkLst>
        <pc:spChg chg="mod">
          <ac:chgData name="Artin Mahdanian" userId="S::artin.mahdanian@mail.mcgill.ca::ee4d661a-cf89-4736-893d-58a22a615232" providerId="AD" clId="Web-{886D488B-7426-A664-FBB2-C6D0E378AE2E}" dt="2019-07-23T14:19:38.361" v="461" actId="1076"/>
          <ac:spMkLst>
            <pc:docMk/>
            <pc:sldMk cId="3246966536" sldId="774"/>
            <ac:spMk id="2" creationId="{00000000-0000-0000-0000-000000000000}"/>
          </ac:spMkLst>
        </pc:spChg>
        <pc:picChg chg="mod">
          <ac:chgData name="Artin Mahdanian" userId="S::artin.mahdanian@mail.mcgill.ca::ee4d661a-cf89-4736-893d-58a22a615232" providerId="AD" clId="Web-{886D488B-7426-A664-FBB2-C6D0E378AE2E}" dt="2019-07-23T14:19:42.611" v="463" actId="14100"/>
          <ac:picMkLst>
            <pc:docMk/>
            <pc:sldMk cId="3246966536" sldId="774"/>
            <ac:picMk id="4" creationId="{00000000-0000-0000-0000-000000000000}"/>
          </ac:picMkLst>
        </pc:picChg>
        <pc:picChg chg="mod">
          <ac:chgData name="Artin Mahdanian" userId="S::artin.mahdanian@mail.mcgill.ca::ee4d661a-cf89-4736-893d-58a22a615232" providerId="AD" clId="Web-{886D488B-7426-A664-FBB2-C6D0E378AE2E}" dt="2019-07-23T14:19:46.377" v="465" actId="14100"/>
          <ac:picMkLst>
            <pc:docMk/>
            <pc:sldMk cId="3246966536" sldId="774"/>
            <ac:picMk id="5" creationId="{00000000-0000-0000-0000-000000000000}"/>
          </ac:picMkLst>
        </pc:picChg>
      </pc:sldChg>
      <pc:sldChg chg="modSp">
        <pc:chgData name="Artin Mahdanian" userId="S::artin.mahdanian@mail.mcgill.ca::ee4d661a-cf89-4736-893d-58a22a615232" providerId="AD" clId="Web-{886D488B-7426-A664-FBB2-C6D0E378AE2E}" dt="2019-07-23T14:19:57.408" v="468" actId="14100"/>
        <pc:sldMkLst>
          <pc:docMk/>
          <pc:sldMk cId="2405030446" sldId="775"/>
        </pc:sldMkLst>
        <pc:picChg chg="mod">
          <ac:chgData name="Artin Mahdanian" userId="S::artin.mahdanian@mail.mcgill.ca::ee4d661a-cf89-4736-893d-58a22a615232" providerId="AD" clId="Web-{886D488B-7426-A664-FBB2-C6D0E378AE2E}" dt="2019-07-23T14:19:52.440" v="467" actId="14100"/>
          <ac:picMkLst>
            <pc:docMk/>
            <pc:sldMk cId="2405030446" sldId="775"/>
            <ac:picMk id="4" creationId="{00000000-0000-0000-0000-000000000000}"/>
          </ac:picMkLst>
        </pc:picChg>
        <pc:picChg chg="mod">
          <ac:chgData name="Artin Mahdanian" userId="S::artin.mahdanian@mail.mcgill.ca::ee4d661a-cf89-4736-893d-58a22a615232" providerId="AD" clId="Web-{886D488B-7426-A664-FBB2-C6D0E378AE2E}" dt="2019-07-23T14:19:57.408" v="468" actId="14100"/>
          <ac:picMkLst>
            <pc:docMk/>
            <pc:sldMk cId="2405030446" sldId="775"/>
            <ac:picMk id="5" creationId="{00000000-0000-0000-0000-000000000000}"/>
          </ac:picMkLst>
        </pc:picChg>
      </pc:sldChg>
      <pc:sldChg chg="del">
        <pc:chgData name="Artin Mahdanian" userId="S::artin.mahdanian@mail.mcgill.ca::ee4d661a-cf89-4736-893d-58a22a615232" providerId="AD" clId="Web-{886D488B-7426-A664-FBB2-C6D0E378AE2E}" dt="2019-07-23T13:34:06.877" v="116"/>
        <pc:sldMkLst>
          <pc:docMk/>
          <pc:sldMk cId="665335294" sldId="777"/>
        </pc:sldMkLst>
      </pc:sldChg>
      <pc:sldChg chg="add del">
        <pc:chgData name="Artin Mahdanian" userId="S::artin.mahdanian@mail.mcgill.ca::ee4d661a-cf89-4736-893d-58a22a615232" providerId="AD" clId="Web-{886D488B-7426-A664-FBB2-C6D0E378AE2E}" dt="2019-07-23T13:24:47.778" v="35"/>
        <pc:sldMkLst>
          <pc:docMk/>
          <pc:sldMk cId="2670652495" sldId="793"/>
        </pc:sldMkLst>
      </pc:sldChg>
      <pc:sldChg chg="add del">
        <pc:chgData name="Artin Mahdanian" userId="S::artin.mahdanian@mail.mcgill.ca::ee4d661a-cf89-4736-893d-58a22a615232" providerId="AD" clId="Web-{886D488B-7426-A664-FBB2-C6D0E378AE2E}" dt="2019-07-23T13:24:47.778" v="34"/>
        <pc:sldMkLst>
          <pc:docMk/>
          <pc:sldMk cId="1789929375" sldId="794"/>
        </pc:sldMkLst>
      </pc:sldChg>
      <pc:sldChg chg="add del">
        <pc:chgData name="Artin Mahdanian" userId="S::artin.mahdanian@mail.mcgill.ca::ee4d661a-cf89-4736-893d-58a22a615232" providerId="AD" clId="Web-{886D488B-7426-A664-FBB2-C6D0E378AE2E}" dt="2019-07-23T13:24:47.778" v="33"/>
        <pc:sldMkLst>
          <pc:docMk/>
          <pc:sldMk cId="3895713115" sldId="795"/>
        </pc:sldMkLst>
      </pc:sldChg>
      <pc:sldChg chg="modSp">
        <pc:chgData name="Artin Mahdanian" userId="S::artin.mahdanian@mail.mcgill.ca::ee4d661a-cf89-4736-893d-58a22a615232" providerId="AD" clId="Web-{886D488B-7426-A664-FBB2-C6D0E378AE2E}" dt="2019-07-23T14:22:18.378" v="475" actId="14100"/>
        <pc:sldMkLst>
          <pc:docMk/>
          <pc:sldMk cId="2790621208" sldId="796"/>
        </pc:sldMkLst>
        <pc:picChg chg="mod">
          <ac:chgData name="Artin Mahdanian" userId="S::artin.mahdanian@mail.mcgill.ca::ee4d661a-cf89-4736-893d-58a22a615232" providerId="AD" clId="Web-{886D488B-7426-A664-FBB2-C6D0E378AE2E}" dt="2019-07-23T14:22:09.581" v="472" actId="14100"/>
          <ac:picMkLst>
            <pc:docMk/>
            <pc:sldMk cId="2790621208" sldId="796"/>
            <ac:picMk id="4" creationId="{B386D040-7985-4BC0-AF22-855802E48777}"/>
          </ac:picMkLst>
        </pc:picChg>
        <pc:picChg chg="mod">
          <ac:chgData name="Artin Mahdanian" userId="S::artin.mahdanian@mail.mcgill.ca::ee4d661a-cf89-4736-893d-58a22a615232" providerId="AD" clId="Web-{886D488B-7426-A664-FBB2-C6D0E378AE2E}" dt="2019-07-23T14:22:18.378" v="475" actId="14100"/>
          <ac:picMkLst>
            <pc:docMk/>
            <pc:sldMk cId="2790621208" sldId="796"/>
            <ac:picMk id="6" creationId="{825C9D3C-F360-4AA9-984E-F62E0E2046CF}"/>
          </ac:picMkLst>
        </pc:picChg>
      </pc:sldChg>
      <pc:sldChg chg="addSp delSp modSp new del">
        <pc:chgData name="Artin Mahdanian" userId="S::artin.mahdanian@mail.mcgill.ca::ee4d661a-cf89-4736-893d-58a22a615232" providerId="AD" clId="Web-{886D488B-7426-A664-FBB2-C6D0E378AE2E}" dt="2019-07-23T13:34:06.877" v="113"/>
        <pc:sldMkLst>
          <pc:docMk/>
          <pc:sldMk cId="667039428" sldId="805"/>
        </pc:sldMkLst>
        <pc:spChg chg="del">
          <ac:chgData name="Artin Mahdanian" userId="S::artin.mahdanian@mail.mcgill.ca::ee4d661a-cf89-4736-893d-58a22a615232" providerId="AD" clId="Web-{886D488B-7426-A664-FBB2-C6D0E378AE2E}" dt="2019-07-23T13:22:12.809" v="2"/>
          <ac:spMkLst>
            <pc:docMk/>
            <pc:sldMk cId="667039428" sldId="805"/>
            <ac:spMk id="2" creationId="{D32F25CD-676D-44A0-B6D4-5A625F385C58}"/>
          </ac:spMkLst>
        </pc:spChg>
        <pc:spChg chg="del">
          <ac:chgData name="Artin Mahdanian" userId="S::artin.mahdanian@mail.mcgill.ca::ee4d661a-cf89-4736-893d-58a22a615232" providerId="AD" clId="Web-{886D488B-7426-A664-FBB2-C6D0E378AE2E}" dt="2019-07-23T13:22:05.122" v="1"/>
          <ac:spMkLst>
            <pc:docMk/>
            <pc:sldMk cId="667039428" sldId="805"/>
            <ac:spMk id="3" creationId="{F3DEFF19-FA4B-4814-8630-4D101D681AC9}"/>
          </ac:spMkLst>
        </pc:spChg>
        <pc:spChg chg="add mod">
          <ac:chgData name="Artin Mahdanian" userId="S::artin.mahdanian@mail.mcgill.ca::ee4d661a-cf89-4736-893d-58a22a615232" providerId="AD" clId="Web-{886D488B-7426-A664-FBB2-C6D0E378AE2E}" dt="2019-07-23T13:27:48.764" v="49" actId="1076"/>
          <ac:spMkLst>
            <pc:docMk/>
            <pc:sldMk cId="667039428" sldId="805"/>
            <ac:spMk id="6" creationId="{60D401E6-CA87-4AA3-8D44-17A6F3F749FC}"/>
          </ac:spMkLst>
        </pc:spChg>
        <pc:picChg chg="add mod ord">
          <ac:chgData name="Artin Mahdanian" userId="S::artin.mahdanian@mail.mcgill.ca::ee4d661a-cf89-4736-893d-58a22a615232" providerId="AD" clId="Web-{886D488B-7426-A664-FBB2-C6D0E378AE2E}" dt="2019-07-23T13:22:25.403" v="5" actId="1076"/>
          <ac:picMkLst>
            <pc:docMk/>
            <pc:sldMk cId="667039428" sldId="805"/>
            <ac:picMk id="4" creationId="{B81555FB-FF2F-45FD-BCD1-42BE4B50EB39}"/>
          </ac:picMkLst>
        </pc:picChg>
      </pc:sldChg>
      <pc:sldChg chg="add del replId">
        <pc:chgData name="Artin Mahdanian" userId="S::artin.mahdanian@mail.mcgill.ca::ee4d661a-cf89-4736-893d-58a22a615232" providerId="AD" clId="Web-{886D488B-7426-A664-FBB2-C6D0E378AE2E}" dt="2019-07-23T13:24:47.763" v="30"/>
        <pc:sldMkLst>
          <pc:docMk/>
          <pc:sldMk cId="593670488" sldId="806"/>
        </pc:sldMkLst>
      </pc:sldChg>
      <pc:sldChg chg="add del replId">
        <pc:chgData name="Artin Mahdanian" userId="S::artin.mahdanian@mail.mcgill.ca::ee4d661a-cf89-4736-893d-58a22a615232" providerId="AD" clId="Web-{886D488B-7426-A664-FBB2-C6D0E378AE2E}" dt="2019-07-23T13:24:47.778" v="31"/>
        <pc:sldMkLst>
          <pc:docMk/>
          <pc:sldMk cId="2023681847" sldId="807"/>
        </pc:sldMkLst>
      </pc:sldChg>
      <pc:sldChg chg="add del replId">
        <pc:chgData name="Artin Mahdanian" userId="S::artin.mahdanian@mail.mcgill.ca::ee4d661a-cf89-4736-893d-58a22a615232" providerId="AD" clId="Web-{886D488B-7426-A664-FBB2-C6D0E378AE2E}" dt="2019-07-23T13:24:47.778" v="32"/>
        <pc:sldMkLst>
          <pc:docMk/>
          <pc:sldMk cId="3237699555" sldId="808"/>
        </pc:sldMkLst>
      </pc:sldChg>
      <pc:sldChg chg="add del replId">
        <pc:chgData name="Artin Mahdanian" userId="S::artin.mahdanian@mail.mcgill.ca::ee4d661a-cf89-4736-893d-58a22a615232" providerId="AD" clId="Web-{886D488B-7426-A664-FBB2-C6D0E378AE2E}" dt="2019-07-23T13:34:06.877" v="110"/>
        <pc:sldMkLst>
          <pc:docMk/>
          <pc:sldMk cId="376479725" sldId="809"/>
        </pc:sldMkLst>
      </pc:sldChg>
      <pc:sldChg chg="add del replId">
        <pc:chgData name="Artin Mahdanian" userId="S::artin.mahdanian@mail.mcgill.ca::ee4d661a-cf89-4736-893d-58a22a615232" providerId="AD" clId="Web-{886D488B-7426-A664-FBB2-C6D0E378AE2E}" dt="2019-07-23T13:34:06.877" v="111"/>
        <pc:sldMkLst>
          <pc:docMk/>
          <pc:sldMk cId="934511154" sldId="810"/>
        </pc:sldMkLst>
      </pc:sldChg>
      <pc:sldChg chg="add del replId">
        <pc:chgData name="Artin Mahdanian" userId="S::artin.mahdanian@mail.mcgill.ca::ee4d661a-cf89-4736-893d-58a22a615232" providerId="AD" clId="Web-{886D488B-7426-A664-FBB2-C6D0E378AE2E}" dt="2019-07-23T13:34:06.877" v="112"/>
        <pc:sldMkLst>
          <pc:docMk/>
          <pc:sldMk cId="1042544195" sldId="811"/>
        </pc:sldMkLst>
      </pc:sldChg>
      <pc:sldChg chg="add del replId">
        <pc:chgData name="Artin Mahdanian" userId="S::artin.mahdanian@mail.mcgill.ca::ee4d661a-cf89-4736-893d-58a22a615232" providerId="AD" clId="Web-{886D488B-7426-A664-FBB2-C6D0E378AE2E}" dt="2019-07-23T13:25:16.638" v="40"/>
        <pc:sldMkLst>
          <pc:docMk/>
          <pc:sldMk cId="2249702003" sldId="812"/>
        </pc:sldMkLst>
      </pc:sldChg>
      <pc:sldChg chg="add del replId">
        <pc:chgData name="Artin Mahdanian" userId="S::artin.mahdanian@mail.mcgill.ca::ee4d661a-cf89-4736-893d-58a22a615232" providerId="AD" clId="Web-{886D488B-7426-A664-FBB2-C6D0E378AE2E}" dt="2019-07-23T13:34:06.877" v="107"/>
        <pc:sldMkLst>
          <pc:docMk/>
          <pc:sldMk cId="1331157973" sldId="813"/>
        </pc:sldMkLst>
      </pc:sldChg>
      <pc:sldChg chg="add del replId">
        <pc:chgData name="Artin Mahdanian" userId="S::artin.mahdanian@mail.mcgill.ca::ee4d661a-cf89-4736-893d-58a22a615232" providerId="AD" clId="Web-{886D488B-7426-A664-FBB2-C6D0E378AE2E}" dt="2019-07-23T13:34:06.877" v="108"/>
        <pc:sldMkLst>
          <pc:docMk/>
          <pc:sldMk cId="652305911" sldId="814"/>
        </pc:sldMkLst>
      </pc:sldChg>
      <pc:sldChg chg="add del replId">
        <pc:chgData name="Artin Mahdanian" userId="S::artin.mahdanian@mail.mcgill.ca::ee4d661a-cf89-4736-893d-58a22a615232" providerId="AD" clId="Web-{886D488B-7426-A664-FBB2-C6D0E378AE2E}" dt="2019-07-23T13:34:06.877" v="109"/>
        <pc:sldMkLst>
          <pc:docMk/>
          <pc:sldMk cId="2411077817" sldId="815"/>
        </pc:sldMkLst>
      </pc:sldChg>
      <pc:sldChg chg="addSp delSp modSp new del mod ord setBg">
        <pc:chgData name="Artin Mahdanian" userId="S::artin.mahdanian@mail.mcgill.ca::ee4d661a-cf89-4736-893d-58a22a615232" providerId="AD" clId="Web-{886D488B-7426-A664-FBB2-C6D0E378AE2E}" dt="2019-07-23T13:34:06.877" v="115"/>
        <pc:sldMkLst>
          <pc:docMk/>
          <pc:sldMk cId="596634788" sldId="816"/>
        </pc:sldMkLst>
        <pc:spChg chg="del">
          <ac:chgData name="Artin Mahdanian" userId="S::artin.mahdanian@mail.mcgill.ca::ee4d661a-cf89-4736-893d-58a22a615232" providerId="AD" clId="Web-{886D488B-7426-A664-FBB2-C6D0E378AE2E}" dt="2019-07-23T13:27:58.811" v="52"/>
          <ac:spMkLst>
            <pc:docMk/>
            <pc:sldMk cId="596634788" sldId="816"/>
            <ac:spMk id="2" creationId="{2E6CEAF4-7AAF-4D86-9289-FFE34A5D5473}"/>
          </ac:spMkLst>
        </pc:spChg>
        <pc:spChg chg="del">
          <ac:chgData name="Artin Mahdanian" userId="S::artin.mahdanian@mail.mcgill.ca::ee4d661a-cf89-4736-893d-58a22a615232" providerId="AD" clId="Web-{886D488B-7426-A664-FBB2-C6D0E378AE2E}" dt="2019-07-23T13:27:56.670" v="51"/>
          <ac:spMkLst>
            <pc:docMk/>
            <pc:sldMk cId="596634788" sldId="816"/>
            <ac:spMk id="3" creationId="{873003CA-C695-4C9D-8857-0D5C723C3101}"/>
          </ac:spMkLst>
        </pc:spChg>
        <pc:spChg chg="add del mod">
          <ac:chgData name="Artin Mahdanian" userId="S::artin.mahdanian@mail.mcgill.ca::ee4d661a-cf89-4736-893d-58a22a615232" providerId="AD" clId="Web-{886D488B-7426-A664-FBB2-C6D0E378AE2E}" dt="2019-07-23T13:28:32.592" v="56"/>
          <ac:spMkLst>
            <pc:docMk/>
            <pc:sldMk cId="596634788" sldId="816"/>
            <ac:spMk id="7" creationId="{5CBFC91E-A207-448A-9CB3-60468A6B302C}"/>
          </ac:spMkLst>
        </pc:spChg>
        <pc:spChg chg="add del">
          <ac:chgData name="Artin Mahdanian" userId="S::artin.mahdanian@mail.mcgill.ca::ee4d661a-cf89-4736-893d-58a22a615232" providerId="AD" clId="Web-{886D488B-7426-A664-FBB2-C6D0E378AE2E}" dt="2019-07-23T13:30:06.905" v="73"/>
          <ac:spMkLst>
            <pc:docMk/>
            <pc:sldMk cId="596634788" sldId="816"/>
            <ac:spMk id="19" creationId="{8B0948AC-0331-4502-9E8B-805F0675075D}"/>
          </ac:spMkLst>
        </pc:spChg>
        <pc:spChg chg="add del">
          <ac:chgData name="Artin Mahdanian" userId="S::artin.mahdanian@mail.mcgill.ca::ee4d661a-cf89-4736-893d-58a22a615232" providerId="AD" clId="Web-{886D488B-7426-A664-FBB2-C6D0E378AE2E}" dt="2019-07-23T13:30:06.905" v="73"/>
          <ac:spMkLst>
            <pc:docMk/>
            <pc:sldMk cId="596634788" sldId="816"/>
            <ac:spMk id="23" creationId="{8F345FFF-5F0F-450A-AFDE-5EE25F24D98F}"/>
          </ac:spMkLst>
        </pc:spChg>
        <pc:spChg chg="add del">
          <ac:chgData name="Artin Mahdanian" userId="S::artin.mahdanian@mail.mcgill.ca::ee4d661a-cf89-4736-893d-58a22a615232" providerId="AD" clId="Web-{886D488B-7426-A664-FBB2-C6D0E378AE2E}" dt="2019-07-23T13:29:57.733" v="70"/>
          <ac:spMkLst>
            <pc:docMk/>
            <pc:sldMk cId="596634788" sldId="816"/>
            <ac:spMk id="29" creationId="{2A777140-1721-4B3F-93FB-E21A58B0A80F}"/>
          </ac:spMkLst>
        </pc:spChg>
        <pc:spChg chg="add del">
          <ac:chgData name="Artin Mahdanian" userId="S::artin.mahdanian@mail.mcgill.ca::ee4d661a-cf89-4736-893d-58a22a615232" providerId="AD" clId="Web-{886D488B-7426-A664-FBB2-C6D0E378AE2E}" dt="2019-07-23T13:29:57.733" v="70"/>
          <ac:spMkLst>
            <pc:docMk/>
            <pc:sldMk cId="596634788" sldId="816"/>
            <ac:spMk id="31" creationId="{7C7A914E-9CB8-4F9C-A551-0E4C338228CF}"/>
          </ac:spMkLst>
        </pc:spChg>
        <pc:spChg chg="add del">
          <ac:chgData name="Artin Mahdanian" userId="S::artin.mahdanian@mail.mcgill.ca::ee4d661a-cf89-4736-893d-58a22a615232" providerId="AD" clId="Web-{886D488B-7426-A664-FBB2-C6D0E378AE2E}" dt="2019-07-23T13:29:40.249" v="64"/>
          <ac:spMkLst>
            <pc:docMk/>
            <pc:sldMk cId="596634788" sldId="816"/>
            <ac:spMk id="34" creationId="{3DACB4BF-B663-4E4E-97D0-48B50D603A25}"/>
          </ac:spMkLst>
        </pc:spChg>
        <pc:spChg chg="add del">
          <ac:chgData name="Artin Mahdanian" userId="S::artin.mahdanian@mail.mcgill.ca::ee4d661a-cf89-4736-893d-58a22a615232" providerId="AD" clId="Web-{886D488B-7426-A664-FBB2-C6D0E378AE2E}" dt="2019-07-23T13:29:57.733" v="70"/>
          <ac:spMkLst>
            <pc:docMk/>
            <pc:sldMk cId="596634788" sldId="816"/>
            <ac:spMk id="38" creationId="{3424A360-DE61-42B8-BF2C-91E703C86C91}"/>
          </ac:spMkLst>
        </pc:spChg>
        <pc:picChg chg="add del mod ord">
          <ac:chgData name="Artin Mahdanian" userId="S::artin.mahdanian@mail.mcgill.ca::ee4d661a-cf89-4736-893d-58a22a615232" providerId="AD" clId="Web-{886D488B-7426-A664-FBB2-C6D0E378AE2E}" dt="2019-07-23T13:28:09.889" v="55"/>
          <ac:picMkLst>
            <pc:docMk/>
            <pc:sldMk cId="596634788" sldId="816"/>
            <ac:picMk id="4" creationId="{77097471-5A03-4C3C-BE57-E3EFFFE4D438}"/>
          </ac:picMkLst>
        </pc:picChg>
        <pc:picChg chg="add mod ord">
          <ac:chgData name="Artin Mahdanian" userId="S::artin.mahdanian@mail.mcgill.ca::ee4d661a-cf89-4736-893d-58a22a615232" providerId="AD" clId="Web-{886D488B-7426-A664-FBB2-C6D0E378AE2E}" dt="2019-07-23T13:31:22.249" v="86" actId="1076"/>
          <ac:picMkLst>
            <pc:docMk/>
            <pc:sldMk cId="596634788" sldId="816"/>
            <ac:picMk id="8" creationId="{D31E45FC-30A2-4BE9-8A35-E65CDE245F62}"/>
          </ac:picMkLst>
        </pc:picChg>
        <pc:picChg chg="add del mod">
          <ac:chgData name="Artin Mahdanian" userId="S::artin.mahdanian@mail.mcgill.ca::ee4d661a-cf89-4736-893d-58a22a615232" providerId="AD" clId="Web-{886D488B-7426-A664-FBB2-C6D0E378AE2E}" dt="2019-07-23T13:30:42.343" v="83"/>
          <ac:picMkLst>
            <pc:docMk/>
            <pc:sldMk cId="596634788" sldId="816"/>
            <ac:picMk id="10" creationId="{24B9449C-BFC7-49EC-9DEE-9308C94B5C7E}"/>
          </ac:picMkLst>
        </pc:picChg>
        <pc:picChg chg="add del">
          <ac:chgData name="Artin Mahdanian" userId="S::artin.mahdanian@mail.mcgill.ca::ee4d661a-cf89-4736-893d-58a22a615232" providerId="AD" clId="Web-{886D488B-7426-A664-FBB2-C6D0E378AE2E}" dt="2019-07-23T13:30:06.905" v="73"/>
          <ac:picMkLst>
            <pc:docMk/>
            <pc:sldMk cId="596634788" sldId="816"/>
            <ac:picMk id="15" creationId="{0C625AC3-22F8-400B-B551-764979C92BCA}"/>
          </ac:picMkLst>
        </pc:picChg>
        <pc:picChg chg="add del">
          <ac:chgData name="Artin Mahdanian" userId="S::artin.mahdanian@mail.mcgill.ca::ee4d661a-cf89-4736-893d-58a22a615232" providerId="AD" clId="Web-{886D488B-7426-A664-FBB2-C6D0E378AE2E}" dt="2019-07-23T13:30:06.905" v="73"/>
          <ac:picMkLst>
            <pc:docMk/>
            <pc:sldMk cId="596634788" sldId="816"/>
            <ac:picMk id="17" creationId="{D65CC16C-9244-40EE-9E86-D2858430278E}"/>
          </ac:picMkLst>
        </pc:picChg>
        <pc:picChg chg="add del">
          <ac:chgData name="Artin Mahdanian" userId="S::artin.mahdanian@mail.mcgill.ca::ee4d661a-cf89-4736-893d-58a22a615232" providerId="AD" clId="Web-{886D488B-7426-A664-FBB2-C6D0E378AE2E}" dt="2019-07-23T13:30:06.905" v="73"/>
          <ac:picMkLst>
            <pc:docMk/>
            <pc:sldMk cId="596634788" sldId="816"/>
            <ac:picMk id="21" creationId="{0C45998A-3009-418B-A277-DB016705CA03}"/>
          </ac:picMkLst>
        </pc:picChg>
        <pc:picChg chg="add del">
          <ac:chgData name="Artin Mahdanian" userId="S::artin.mahdanian@mail.mcgill.ca::ee4d661a-cf89-4736-893d-58a22a615232" providerId="AD" clId="Web-{886D488B-7426-A664-FBB2-C6D0E378AE2E}" dt="2019-07-23T13:30:06.905" v="73"/>
          <ac:picMkLst>
            <pc:docMk/>
            <pc:sldMk cId="596634788" sldId="816"/>
            <ac:picMk id="25" creationId="{FA67AADF-A737-4B5E-AE0E-9731126BA610}"/>
          </ac:picMkLst>
        </pc:picChg>
        <pc:picChg chg="add del">
          <ac:chgData name="Artin Mahdanian" userId="S::artin.mahdanian@mail.mcgill.ca::ee4d661a-cf89-4736-893d-58a22a615232" providerId="AD" clId="Web-{886D488B-7426-A664-FBB2-C6D0E378AE2E}" dt="2019-07-23T13:29:57.733" v="70"/>
          <ac:picMkLst>
            <pc:docMk/>
            <pc:sldMk cId="596634788" sldId="816"/>
            <ac:picMk id="27" creationId="{68FBBF1E-1555-488E-8C0C-058E5710BE8D}"/>
          </ac:picMkLst>
        </pc:picChg>
        <pc:picChg chg="add del">
          <ac:chgData name="Artin Mahdanian" userId="S::artin.mahdanian@mail.mcgill.ca::ee4d661a-cf89-4736-893d-58a22a615232" providerId="AD" clId="Web-{886D488B-7426-A664-FBB2-C6D0E378AE2E}" dt="2019-07-23T13:29:57.733" v="70"/>
          <ac:picMkLst>
            <pc:docMk/>
            <pc:sldMk cId="596634788" sldId="816"/>
            <ac:picMk id="28" creationId="{F53966F8-4E34-4797-9621-E8C53362EBAE}"/>
          </ac:picMkLst>
        </pc:picChg>
        <pc:picChg chg="add del">
          <ac:chgData name="Artin Mahdanian" userId="S::artin.mahdanian@mail.mcgill.ca::ee4d661a-cf89-4736-893d-58a22a615232" providerId="AD" clId="Web-{886D488B-7426-A664-FBB2-C6D0E378AE2E}" dt="2019-07-23T13:29:40.249" v="64"/>
          <ac:picMkLst>
            <pc:docMk/>
            <pc:sldMk cId="596634788" sldId="816"/>
            <ac:picMk id="30" creationId="{0C625AC3-22F8-400B-B551-764979C92BCA}"/>
          </ac:picMkLst>
        </pc:picChg>
        <pc:picChg chg="add del">
          <ac:chgData name="Artin Mahdanian" userId="S::artin.mahdanian@mail.mcgill.ca::ee4d661a-cf89-4736-893d-58a22a615232" providerId="AD" clId="Web-{886D488B-7426-A664-FBB2-C6D0E378AE2E}" dt="2019-07-23T13:29:40.249" v="64"/>
          <ac:picMkLst>
            <pc:docMk/>
            <pc:sldMk cId="596634788" sldId="816"/>
            <ac:picMk id="32" creationId="{D65CC16C-9244-40EE-9E86-D2858430278E}"/>
          </ac:picMkLst>
        </pc:picChg>
        <pc:picChg chg="add del">
          <ac:chgData name="Artin Mahdanian" userId="S::artin.mahdanian@mail.mcgill.ca::ee4d661a-cf89-4736-893d-58a22a615232" providerId="AD" clId="Web-{886D488B-7426-A664-FBB2-C6D0E378AE2E}" dt="2019-07-23T13:29:40.249" v="64"/>
          <ac:picMkLst>
            <pc:docMk/>
            <pc:sldMk cId="596634788" sldId="816"/>
            <ac:picMk id="36" creationId="{D0A5348A-9533-464E-9D6D-2961C456678E}"/>
          </ac:picMkLst>
        </pc:picChg>
      </pc:sldChg>
      <pc:sldChg chg="addSp delSp modSp new del ord">
        <pc:chgData name="Artin Mahdanian" userId="S::artin.mahdanian@mail.mcgill.ca::ee4d661a-cf89-4736-893d-58a22a615232" providerId="AD" clId="Web-{886D488B-7426-A664-FBB2-C6D0E378AE2E}" dt="2019-07-23T13:34:06.877" v="114"/>
        <pc:sldMkLst>
          <pc:docMk/>
          <pc:sldMk cId="3982159276" sldId="817"/>
        </pc:sldMkLst>
        <pc:spChg chg="del">
          <ac:chgData name="Artin Mahdanian" userId="S::artin.mahdanian@mail.mcgill.ca::ee4d661a-cf89-4736-893d-58a22a615232" providerId="AD" clId="Web-{886D488B-7426-A664-FBB2-C6D0E378AE2E}" dt="2019-07-23T13:31:28.140" v="88"/>
          <ac:spMkLst>
            <pc:docMk/>
            <pc:sldMk cId="3982159276" sldId="817"/>
            <ac:spMk id="2" creationId="{2AEBE6DB-194C-47B5-BB3B-958DAF511CB8}"/>
          </ac:spMkLst>
        </pc:spChg>
        <pc:spChg chg="del">
          <ac:chgData name="Artin Mahdanian" userId="S::artin.mahdanian@mail.mcgill.ca::ee4d661a-cf89-4736-893d-58a22a615232" providerId="AD" clId="Web-{886D488B-7426-A664-FBB2-C6D0E378AE2E}" dt="2019-07-23T13:30:44.624" v="84"/>
          <ac:spMkLst>
            <pc:docMk/>
            <pc:sldMk cId="3982159276" sldId="817"/>
            <ac:spMk id="3" creationId="{10CE9087-C0E8-41E7-8466-2276FDE24835}"/>
          </ac:spMkLst>
        </pc:spChg>
        <pc:spChg chg="add del mod">
          <ac:chgData name="Artin Mahdanian" userId="S::artin.mahdanian@mail.mcgill.ca::ee4d661a-cf89-4736-893d-58a22a615232" providerId="AD" clId="Web-{886D488B-7426-A664-FBB2-C6D0E378AE2E}" dt="2019-07-23T13:32:09.968" v="92"/>
          <ac:spMkLst>
            <pc:docMk/>
            <pc:sldMk cId="3982159276" sldId="817"/>
            <ac:spMk id="7" creationId="{FA3F9E0B-6FDA-4DD4-82A6-6D0FC901FAD6}"/>
          </ac:spMkLst>
        </pc:spChg>
        <pc:picChg chg="add del mod ord">
          <ac:chgData name="Artin Mahdanian" userId="S::artin.mahdanian@mail.mcgill.ca::ee4d661a-cf89-4736-893d-58a22a615232" providerId="AD" clId="Web-{886D488B-7426-A664-FBB2-C6D0E378AE2E}" dt="2019-07-23T13:31:57.562" v="91"/>
          <ac:picMkLst>
            <pc:docMk/>
            <pc:sldMk cId="3982159276" sldId="817"/>
            <ac:picMk id="4" creationId="{D87484E1-1BB8-4000-B6A6-73EAFA527F5E}"/>
          </ac:picMkLst>
        </pc:picChg>
        <pc:picChg chg="add mod">
          <ac:chgData name="Artin Mahdanian" userId="S::artin.mahdanian@mail.mcgill.ca::ee4d661a-cf89-4736-893d-58a22a615232" providerId="AD" clId="Web-{886D488B-7426-A664-FBB2-C6D0E378AE2E}" dt="2019-07-23T13:32:23.437" v="96" actId="1076"/>
          <ac:picMkLst>
            <pc:docMk/>
            <pc:sldMk cId="3982159276" sldId="817"/>
            <ac:picMk id="8" creationId="{E770750E-E119-4A83-91DA-764B9B796D87}"/>
          </ac:picMkLst>
        </pc:picChg>
      </pc:sldChg>
      <pc:sldChg chg="add replId">
        <pc:chgData name="Artin Mahdanian" userId="S::artin.mahdanian@mail.mcgill.ca::ee4d661a-cf89-4736-893d-58a22a615232" providerId="AD" clId="Web-{886D488B-7426-A664-FBB2-C6D0E378AE2E}" dt="2019-07-23T13:33:28.251" v="97"/>
        <pc:sldMkLst>
          <pc:docMk/>
          <pc:sldMk cId="2118711091" sldId="818"/>
        </pc:sldMkLst>
      </pc:sldChg>
      <pc:sldChg chg="add replId">
        <pc:chgData name="Artin Mahdanian" userId="S::artin.mahdanian@mail.mcgill.ca::ee4d661a-cf89-4736-893d-58a22a615232" providerId="AD" clId="Web-{886D488B-7426-A664-FBB2-C6D0E378AE2E}" dt="2019-07-23T13:33:28.595" v="98"/>
        <pc:sldMkLst>
          <pc:docMk/>
          <pc:sldMk cId="3868315667" sldId="819"/>
        </pc:sldMkLst>
      </pc:sldChg>
      <pc:sldChg chg="add replId">
        <pc:chgData name="Artin Mahdanian" userId="S::artin.mahdanian@mail.mcgill.ca::ee4d661a-cf89-4736-893d-58a22a615232" providerId="AD" clId="Web-{886D488B-7426-A664-FBB2-C6D0E378AE2E}" dt="2019-07-23T13:33:28.908" v="99"/>
        <pc:sldMkLst>
          <pc:docMk/>
          <pc:sldMk cId="980160254" sldId="820"/>
        </pc:sldMkLst>
      </pc:sldChg>
      <pc:sldChg chg="add replId">
        <pc:chgData name="Artin Mahdanian" userId="S::artin.mahdanian@mail.mcgill.ca::ee4d661a-cf89-4736-893d-58a22a615232" providerId="AD" clId="Web-{886D488B-7426-A664-FBB2-C6D0E378AE2E}" dt="2019-07-23T13:33:29.470" v="100"/>
        <pc:sldMkLst>
          <pc:docMk/>
          <pc:sldMk cId="1943734000" sldId="821"/>
        </pc:sldMkLst>
      </pc:sldChg>
      <pc:sldChg chg="add replId">
        <pc:chgData name="Artin Mahdanian" userId="S::artin.mahdanian@mail.mcgill.ca::ee4d661a-cf89-4736-893d-58a22a615232" providerId="AD" clId="Web-{886D488B-7426-A664-FBB2-C6D0E378AE2E}" dt="2019-07-23T13:33:30.033" v="101"/>
        <pc:sldMkLst>
          <pc:docMk/>
          <pc:sldMk cId="4070306450" sldId="822"/>
        </pc:sldMkLst>
      </pc:sldChg>
      <pc:sldChg chg="add replId">
        <pc:chgData name="Artin Mahdanian" userId="S::artin.mahdanian@mail.mcgill.ca::ee4d661a-cf89-4736-893d-58a22a615232" providerId="AD" clId="Web-{886D488B-7426-A664-FBB2-C6D0E378AE2E}" dt="2019-07-23T13:33:30.580" v="102"/>
        <pc:sldMkLst>
          <pc:docMk/>
          <pc:sldMk cId="3553805549" sldId="823"/>
        </pc:sldMkLst>
      </pc:sldChg>
      <pc:sldChg chg="add replId">
        <pc:chgData name="Artin Mahdanian" userId="S::artin.mahdanian@mail.mcgill.ca::ee4d661a-cf89-4736-893d-58a22a615232" providerId="AD" clId="Web-{886D488B-7426-A664-FBB2-C6D0E378AE2E}" dt="2019-07-23T13:33:30.876" v="103"/>
        <pc:sldMkLst>
          <pc:docMk/>
          <pc:sldMk cId="3863826742" sldId="824"/>
        </pc:sldMkLst>
      </pc:sldChg>
      <pc:sldChg chg="add replId">
        <pc:chgData name="Artin Mahdanian" userId="S::artin.mahdanian@mail.mcgill.ca::ee4d661a-cf89-4736-893d-58a22a615232" providerId="AD" clId="Web-{886D488B-7426-A664-FBB2-C6D0E378AE2E}" dt="2019-07-23T13:33:31.173" v="104"/>
        <pc:sldMkLst>
          <pc:docMk/>
          <pc:sldMk cId="262133677" sldId="825"/>
        </pc:sldMkLst>
      </pc:sldChg>
      <pc:sldChg chg="add replId">
        <pc:chgData name="Artin Mahdanian" userId="S::artin.mahdanian@mail.mcgill.ca::ee4d661a-cf89-4736-893d-58a22a615232" providerId="AD" clId="Web-{886D488B-7426-A664-FBB2-C6D0E378AE2E}" dt="2019-07-23T13:33:31.470" v="105"/>
        <pc:sldMkLst>
          <pc:docMk/>
          <pc:sldMk cId="1536001569" sldId="826"/>
        </pc:sldMkLst>
      </pc:sldChg>
      <pc:sldChg chg="add replId">
        <pc:chgData name="Artin Mahdanian" userId="S::artin.mahdanian@mail.mcgill.ca::ee4d661a-cf89-4736-893d-58a22a615232" providerId="AD" clId="Web-{886D488B-7426-A664-FBB2-C6D0E378AE2E}" dt="2019-07-23T13:33:31.720" v="106"/>
        <pc:sldMkLst>
          <pc:docMk/>
          <pc:sldMk cId="941965372" sldId="827"/>
        </pc:sldMkLst>
      </pc:sldChg>
      <pc:sldChg chg="addSp delSp modSp new">
        <pc:chgData name="Artin Mahdanian" userId="S::artin.mahdanian@mail.mcgill.ca::ee4d661a-cf89-4736-893d-58a22a615232" providerId="AD" clId="Web-{886D488B-7426-A664-FBB2-C6D0E378AE2E}" dt="2019-07-23T14:00:46.887" v="160" actId="14100"/>
        <pc:sldMkLst>
          <pc:docMk/>
          <pc:sldMk cId="1050027030" sldId="828"/>
        </pc:sldMkLst>
        <pc:spChg chg="del">
          <ac:chgData name="Artin Mahdanian" userId="S::artin.mahdanian@mail.mcgill.ca::ee4d661a-cf89-4736-893d-58a22a615232" providerId="AD" clId="Web-{886D488B-7426-A664-FBB2-C6D0E378AE2E}" dt="2019-07-23T13:38:06.378" v="119"/>
          <ac:spMkLst>
            <pc:docMk/>
            <pc:sldMk cId="1050027030" sldId="828"/>
            <ac:spMk id="2" creationId="{F4D83E91-C450-443C-8390-8A9BB415F667}"/>
          </ac:spMkLst>
        </pc:spChg>
        <pc:spChg chg="del">
          <ac:chgData name="Artin Mahdanian" userId="S::artin.mahdanian@mail.mcgill.ca::ee4d661a-cf89-4736-893d-58a22a615232" providerId="AD" clId="Web-{886D488B-7426-A664-FBB2-C6D0E378AE2E}" dt="2019-07-23T13:38:01.847" v="118"/>
          <ac:spMkLst>
            <pc:docMk/>
            <pc:sldMk cId="1050027030" sldId="828"/>
            <ac:spMk id="3" creationId="{56F0C305-1D92-4DFB-BC1E-04DB4F534997}"/>
          </ac:spMkLst>
        </pc:spChg>
        <pc:spChg chg="add del mod">
          <ac:chgData name="Artin Mahdanian" userId="S::artin.mahdanian@mail.mcgill.ca::ee4d661a-cf89-4736-893d-58a22a615232" providerId="AD" clId="Web-{886D488B-7426-A664-FBB2-C6D0E378AE2E}" dt="2019-07-23T13:47:05.273" v="131"/>
          <ac:spMkLst>
            <pc:docMk/>
            <pc:sldMk cId="1050027030" sldId="828"/>
            <ac:spMk id="7" creationId="{790A2EC5-44F3-4C3A-8B95-A15891534B64}"/>
          </ac:spMkLst>
        </pc:spChg>
        <pc:spChg chg="add del mod">
          <ac:chgData name="Artin Mahdanian" userId="S::artin.mahdanian@mail.mcgill.ca::ee4d661a-cf89-4736-893d-58a22a615232" providerId="AD" clId="Web-{886D488B-7426-A664-FBB2-C6D0E378AE2E}" dt="2019-07-23T13:48:55.492" v="136"/>
          <ac:spMkLst>
            <pc:docMk/>
            <pc:sldMk cId="1050027030" sldId="828"/>
            <ac:spMk id="11" creationId="{82517368-46F5-48A6-8B28-1BC013E48019}"/>
          </ac:spMkLst>
        </pc:spChg>
        <pc:spChg chg="add del mod">
          <ac:chgData name="Artin Mahdanian" userId="S::artin.mahdanian@mail.mcgill.ca::ee4d661a-cf89-4736-893d-58a22a615232" providerId="AD" clId="Web-{886D488B-7426-A664-FBB2-C6D0E378AE2E}" dt="2019-07-23T13:49:59.368" v="141"/>
          <ac:spMkLst>
            <pc:docMk/>
            <pc:sldMk cId="1050027030" sldId="828"/>
            <ac:spMk id="15" creationId="{E6567D50-F5AB-4412-ACF1-DF9EBC8924B3}"/>
          </ac:spMkLst>
        </pc:spChg>
        <pc:spChg chg="add del">
          <ac:chgData name="Artin Mahdanian" userId="S::artin.mahdanian@mail.mcgill.ca::ee4d661a-cf89-4736-893d-58a22a615232" providerId="AD" clId="Web-{886D488B-7426-A664-FBB2-C6D0E378AE2E}" dt="2019-07-23T13:53:47.713" v="148"/>
          <ac:spMkLst>
            <pc:docMk/>
            <pc:sldMk cId="1050027030" sldId="828"/>
            <ac:spMk id="18" creationId="{D492CCB0-057B-4C4B-8387-7BF01B75BA4F}"/>
          </ac:spMkLst>
        </pc:spChg>
        <pc:spChg chg="add del mod">
          <ac:chgData name="Artin Mahdanian" userId="S::artin.mahdanian@mail.mcgill.ca::ee4d661a-cf89-4736-893d-58a22a615232" providerId="AD" clId="Web-{886D488B-7426-A664-FBB2-C6D0E378AE2E}" dt="2019-07-23T13:53:44.978" v="147"/>
          <ac:spMkLst>
            <pc:docMk/>
            <pc:sldMk cId="1050027030" sldId="828"/>
            <ac:spMk id="20" creationId="{B35D014E-DDFD-495E-A807-6AEB8AEA69C1}"/>
          </ac:spMkLst>
        </pc:spChg>
        <pc:spChg chg="add del mod">
          <ac:chgData name="Artin Mahdanian" userId="S::artin.mahdanian@mail.mcgill.ca::ee4d661a-cf89-4736-893d-58a22a615232" providerId="AD" clId="Web-{886D488B-7426-A664-FBB2-C6D0E378AE2E}" dt="2019-07-23T13:53:58.697" v="151"/>
          <ac:spMkLst>
            <pc:docMk/>
            <pc:sldMk cId="1050027030" sldId="828"/>
            <ac:spMk id="21" creationId="{390669C1-4D9F-4B44-91CA-DF45503B206E}"/>
          </ac:spMkLst>
        </pc:spChg>
        <pc:picChg chg="add del mod ord">
          <ac:chgData name="Artin Mahdanian" userId="S::artin.mahdanian@mail.mcgill.ca::ee4d661a-cf89-4736-893d-58a22a615232" providerId="AD" clId="Web-{886D488B-7426-A664-FBB2-C6D0E378AE2E}" dt="2019-07-23T13:47:01.820" v="130"/>
          <ac:picMkLst>
            <pc:docMk/>
            <pc:sldMk cId="1050027030" sldId="828"/>
            <ac:picMk id="4" creationId="{9CA1FD4C-F47E-4136-B62A-45C2C24C222A}"/>
          </ac:picMkLst>
        </pc:picChg>
        <pc:picChg chg="add del mod ord">
          <ac:chgData name="Artin Mahdanian" userId="S::artin.mahdanian@mail.mcgill.ca::ee4d661a-cf89-4736-893d-58a22a615232" providerId="AD" clId="Web-{886D488B-7426-A664-FBB2-C6D0E378AE2E}" dt="2019-07-23T13:48:51.820" v="135"/>
          <ac:picMkLst>
            <pc:docMk/>
            <pc:sldMk cId="1050027030" sldId="828"/>
            <ac:picMk id="8" creationId="{DFCE4F1A-7B19-4444-B4C4-69ED7567702F}"/>
          </ac:picMkLst>
        </pc:picChg>
        <pc:picChg chg="add del mod ord">
          <ac:chgData name="Artin Mahdanian" userId="S::artin.mahdanian@mail.mcgill.ca::ee4d661a-cf89-4736-893d-58a22a615232" providerId="AD" clId="Web-{886D488B-7426-A664-FBB2-C6D0E378AE2E}" dt="2019-07-23T13:49:55.727" v="140"/>
          <ac:picMkLst>
            <pc:docMk/>
            <pc:sldMk cId="1050027030" sldId="828"/>
            <ac:picMk id="12" creationId="{A1F6B6DD-2804-41CD-845F-7C5FC8177E01}"/>
          </ac:picMkLst>
        </pc:picChg>
        <pc:picChg chg="add del mod ord">
          <ac:chgData name="Artin Mahdanian" userId="S::artin.mahdanian@mail.mcgill.ca::ee4d661a-cf89-4736-893d-58a22a615232" providerId="AD" clId="Web-{886D488B-7426-A664-FBB2-C6D0E378AE2E}" dt="2019-07-23T14:00:46.887" v="160" actId="14100"/>
          <ac:picMkLst>
            <pc:docMk/>
            <pc:sldMk cId="1050027030" sldId="828"/>
            <ac:picMk id="16" creationId="{4B0B79E7-CC79-4EA5-B59A-3D284C8A65B1}"/>
          </ac:picMkLst>
        </pc:picChg>
      </pc:sldChg>
      <pc:sldChg chg="addSp delSp modSp new">
        <pc:chgData name="Artin Mahdanian" userId="S::artin.mahdanian@mail.mcgill.ca::ee4d661a-cf89-4736-893d-58a22a615232" providerId="AD" clId="Web-{886D488B-7426-A664-FBB2-C6D0E378AE2E}" dt="2019-07-23T13:39:18.800" v="129" actId="1076"/>
        <pc:sldMkLst>
          <pc:docMk/>
          <pc:sldMk cId="3171845608" sldId="829"/>
        </pc:sldMkLst>
        <pc:spChg chg="del">
          <ac:chgData name="Artin Mahdanian" userId="S::artin.mahdanian@mail.mcgill.ca::ee4d661a-cf89-4736-893d-58a22a615232" providerId="AD" clId="Web-{886D488B-7426-A664-FBB2-C6D0E378AE2E}" dt="2019-07-23T13:38:22.628" v="123"/>
          <ac:spMkLst>
            <pc:docMk/>
            <pc:sldMk cId="3171845608" sldId="829"/>
            <ac:spMk id="2" creationId="{55D32013-CCAB-4834-AE3D-7F74F5B9F5F7}"/>
          </ac:spMkLst>
        </pc:spChg>
        <pc:spChg chg="del">
          <ac:chgData name="Artin Mahdanian" userId="S::artin.mahdanian@mail.mcgill.ca::ee4d661a-cf89-4736-893d-58a22a615232" providerId="AD" clId="Web-{886D488B-7426-A664-FBB2-C6D0E378AE2E}" dt="2019-07-23T13:38:24.097" v="124"/>
          <ac:spMkLst>
            <pc:docMk/>
            <pc:sldMk cId="3171845608" sldId="829"/>
            <ac:spMk id="3" creationId="{3C29E924-1093-4445-A7C5-00A8EB54713F}"/>
          </ac:spMkLst>
        </pc:spChg>
        <pc:picChg chg="add mod">
          <ac:chgData name="Artin Mahdanian" userId="S::artin.mahdanian@mail.mcgill.ca::ee4d661a-cf89-4736-893d-58a22a615232" providerId="AD" clId="Web-{886D488B-7426-A664-FBB2-C6D0E378AE2E}" dt="2019-07-23T13:39:18.800" v="129" actId="1076"/>
          <ac:picMkLst>
            <pc:docMk/>
            <pc:sldMk cId="3171845608" sldId="829"/>
            <ac:picMk id="4" creationId="{9B4A17F2-7C9F-4563-A9E8-BB4409F972E9}"/>
          </ac:picMkLst>
        </pc:picChg>
      </pc:sldChg>
      <pc:sldChg chg="addSp delSp modSp new">
        <pc:chgData name="Artin Mahdanian" userId="S::artin.mahdanian@mail.mcgill.ca::ee4d661a-cf89-4736-893d-58a22a615232" providerId="AD" clId="Web-{886D488B-7426-A664-FBB2-C6D0E378AE2E}" dt="2019-07-23T14:02:35.012" v="164" actId="14100"/>
        <pc:sldMkLst>
          <pc:docMk/>
          <pc:sldMk cId="1529996072" sldId="830"/>
        </pc:sldMkLst>
        <pc:spChg chg="del">
          <ac:chgData name="Artin Mahdanian" userId="S::artin.mahdanian@mail.mcgill.ca::ee4d661a-cf89-4736-893d-58a22a615232" providerId="AD" clId="Web-{886D488B-7426-A664-FBB2-C6D0E378AE2E}" dt="2019-07-23T13:54:11.057" v="154"/>
          <ac:spMkLst>
            <pc:docMk/>
            <pc:sldMk cId="1529996072" sldId="830"/>
            <ac:spMk id="2" creationId="{5C9A9DA7-73FA-44BA-8483-DF8EC112B0A7}"/>
          </ac:spMkLst>
        </pc:spChg>
        <pc:spChg chg="del">
          <ac:chgData name="Artin Mahdanian" userId="S::artin.mahdanian@mail.mcgill.ca::ee4d661a-cf89-4736-893d-58a22a615232" providerId="AD" clId="Web-{886D488B-7426-A664-FBB2-C6D0E378AE2E}" dt="2019-07-23T13:54:14.447" v="155"/>
          <ac:spMkLst>
            <pc:docMk/>
            <pc:sldMk cId="1529996072" sldId="830"/>
            <ac:spMk id="3" creationId="{A6FA7C97-5228-429C-BBD3-773DA687255C}"/>
          </ac:spMkLst>
        </pc:spChg>
        <pc:picChg chg="add del mod">
          <ac:chgData name="Artin Mahdanian" userId="S::artin.mahdanian@mail.mcgill.ca::ee4d661a-cf89-4736-893d-58a22a615232" providerId="AD" clId="Web-{886D488B-7426-A664-FBB2-C6D0E378AE2E}" dt="2019-07-23T14:01:50.919" v="161"/>
          <ac:picMkLst>
            <pc:docMk/>
            <pc:sldMk cId="1529996072" sldId="830"/>
            <ac:picMk id="4" creationId="{CECDD238-B59A-4F45-9045-5F0F3BAFA4F2}"/>
          </ac:picMkLst>
        </pc:picChg>
        <pc:picChg chg="add mod">
          <ac:chgData name="Artin Mahdanian" userId="S::artin.mahdanian@mail.mcgill.ca::ee4d661a-cf89-4736-893d-58a22a615232" providerId="AD" clId="Web-{886D488B-7426-A664-FBB2-C6D0E378AE2E}" dt="2019-07-23T14:02:35.012" v="164" actId="14100"/>
          <ac:picMkLst>
            <pc:docMk/>
            <pc:sldMk cId="1529996072" sldId="830"/>
            <ac:picMk id="6" creationId="{D3784670-2E5D-4114-B937-727CEC97D326}"/>
          </ac:picMkLst>
        </pc:picChg>
      </pc:sldChg>
      <pc:sldChg chg="addSp delSp modSp new">
        <pc:chgData name="Artin Mahdanian" userId="S::artin.mahdanian@mail.mcgill.ca::ee4d661a-cf89-4736-893d-58a22a615232" providerId="AD" clId="Web-{886D488B-7426-A664-FBB2-C6D0E378AE2E}" dt="2019-07-23T14:03:21.450" v="167" actId="14100"/>
        <pc:sldMkLst>
          <pc:docMk/>
          <pc:sldMk cId="3383700584" sldId="831"/>
        </pc:sldMkLst>
        <pc:spChg chg="del">
          <ac:chgData name="Artin Mahdanian" userId="S::artin.mahdanian@mail.mcgill.ca::ee4d661a-cf89-4736-893d-58a22a615232" providerId="AD" clId="Web-{886D488B-7426-A664-FBB2-C6D0E378AE2E}" dt="2019-07-23T13:54:18.494" v="156"/>
          <ac:spMkLst>
            <pc:docMk/>
            <pc:sldMk cId="3383700584" sldId="831"/>
            <ac:spMk id="2" creationId="{E768D512-9C9E-40F7-9DD7-746D0BC34C07}"/>
          </ac:spMkLst>
        </pc:spChg>
        <pc:spChg chg="del">
          <ac:chgData name="Artin Mahdanian" userId="S::artin.mahdanian@mail.mcgill.ca::ee4d661a-cf89-4736-893d-58a22a615232" providerId="AD" clId="Web-{886D488B-7426-A664-FBB2-C6D0E378AE2E}" dt="2019-07-23T13:54:21.619" v="157"/>
          <ac:spMkLst>
            <pc:docMk/>
            <pc:sldMk cId="3383700584" sldId="831"/>
            <ac:spMk id="3" creationId="{BD9AF5CE-8267-4466-B2E4-DBA8AA528EA5}"/>
          </ac:spMkLst>
        </pc:spChg>
        <pc:picChg chg="add mod">
          <ac:chgData name="Artin Mahdanian" userId="S::artin.mahdanian@mail.mcgill.ca::ee4d661a-cf89-4736-893d-58a22a615232" providerId="AD" clId="Web-{886D488B-7426-A664-FBB2-C6D0E378AE2E}" dt="2019-07-23T14:03:21.450" v="167" actId="14100"/>
          <ac:picMkLst>
            <pc:docMk/>
            <pc:sldMk cId="3383700584" sldId="831"/>
            <ac:picMk id="4" creationId="{AE9BFFEC-BA07-4A4E-8C2E-6F57E6EA908C}"/>
          </ac:picMkLst>
        </pc:picChg>
      </pc:sldChg>
    </pc:docChg>
  </pc:docChgLst>
  <pc:docChgLst>
    <pc:chgData name="Artin Mahdanian" userId="09cb2c222584bf19" providerId="LiveId" clId="{BE96DE99-EBBC-49BA-8531-266D1DC20899}"/>
    <pc:docChg chg="undo custSel addSld delSld modSld sldOrd">
      <pc:chgData name="Artin Mahdanian" userId="09cb2c222584bf19" providerId="LiveId" clId="{BE96DE99-EBBC-49BA-8531-266D1DC20899}" dt="2023-04-25T18:18:28.033" v="1144" actId="1076"/>
      <pc:docMkLst>
        <pc:docMk/>
      </pc:docMkLst>
      <pc:sldChg chg="addSp delSp modSp mod modShow">
        <pc:chgData name="Artin Mahdanian" userId="09cb2c222584bf19" providerId="LiveId" clId="{BE96DE99-EBBC-49BA-8531-266D1DC20899}" dt="2023-04-25T18:18:28.033" v="1144" actId="1076"/>
        <pc:sldMkLst>
          <pc:docMk/>
          <pc:sldMk cId="3816660150" sldId="256"/>
        </pc:sldMkLst>
        <pc:spChg chg="mod">
          <ac:chgData name="Artin Mahdanian" userId="09cb2c222584bf19" providerId="LiveId" clId="{BE96DE99-EBBC-49BA-8531-266D1DC20899}" dt="2023-04-16T17:53:10.797" v="208" actId="6549"/>
          <ac:spMkLst>
            <pc:docMk/>
            <pc:sldMk cId="3816660150" sldId="256"/>
            <ac:spMk id="2" creationId="{60ABAE6E-9B77-4421-85F8-092A38FCAFC3}"/>
          </ac:spMkLst>
        </pc:spChg>
        <pc:spChg chg="mod">
          <ac:chgData name="Artin Mahdanian" userId="09cb2c222584bf19" providerId="LiveId" clId="{BE96DE99-EBBC-49BA-8531-266D1DC20899}" dt="2023-04-16T19:04:45.493" v="1033" actId="20577"/>
          <ac:spMkLst>
            <pc:docMk/>
            <pc:sldMk cId="3816660150" sldId="256"/>
            <ac:spMk id="3" creationId="{00000000-0000-0000-0000-000000000000}"/>
          </ac:spMkLst>
        </pc:spChg>
        <pc:spChg chg="del">
          <ac:chgData name="Artin Mahdanian" userId="09cb2c222584bf19" providerId="LiveId" clId="{BE96DE99-EBBC-49BA-8531-266D1DC20899}" dt="2023-04-13T19:47:05.272" v="2" actId="478"/>
          <ac:spMkLst>
            <pc:docMk/>
            <pc:sldMk cId="3816660150" sldId="256"/>
            <ac:spMk id="6" creationId="{5D99C68B-8BB3-46AE-AED9-4556CB5D441C}"/>
          </ac:spMkLst>
        </pc:spChg>
        <pc:picChg chg="mod">
          <ac:chgData name="Artin Mahdanian" userId="09cb2c222584bf19" providerId="LiveId" clId="{BE96DE99-EBBC-49BA-8531-266D1DC20899}" dt="2023-04-25T17:43:16.073" v="1048" actId="1076"/>
          <ac:picMkLst>
            <pc:docMk/>
            <pc:sldMk cId="3816660150" sldId="256"/>
            <ac:picMk id="4" creationId="{84928D49-3D61-4B2A-B3E4-FFF8475ED062}"/>
          </ac:picMkLst>
        </pc:picChg>
        <pc:picChg chg="add mod">
          <ac:chgData name="Artin Mahdanian" userId="09cb2c222584bf19" providerId="LiveId" clId="{BE96DE99-EBBC-49BA-8531-266D1DC20899}" dt="2023-04-25T18:18:28.033" v="1144" actId="1076"/>
          <ac:picMkLst>
            <pc:docMk/>
            <pc:sldMk cId="3816660150" sldId="256"/>
            <ac:picMk id="5" creationId="{26903DC5-B69C-7173-D8BD-4D9563C2F229}"/>
          </ac:picMkLst>
        </pc:picChg>
        <pc:picChg chg="del">
          <ac:chgData name="Artin Mahdanian" userId="09cb2c222584bf19" providerId="LiveId" clId="{BE96DE99-EBBC-49BA-8531-266D1DC20899}" dt="2023-04-13T19:46:58.392" v="1" actId="478"/>
          <ac:picMkLst>
            <pc:docMk/>
            <pc:sldMk cId="3816660150" sldId="256"/>
            <ac:picMk id="9" creationId="{12E46EF8-C508-450D-A9CC-8F51DFF5E024}"/>
          </ac:picMkLst>
        </pc:picChg>
      </pc:sldChg>
      <pc:sldChg chg="del">
        <pc:chgData name="Artin Mahdanian" userId="09cb2c222584bf19" providerId="LiveId" clId="{BE96DE99-EBBC-49BA-8531-266D1DC20899}" dt="2023-04-13T19:50:32.204" v="143" actId="47"/>
        <pc:sldMkLst>
          <pc:docMk/>
          <pc:sldMk cId="2403087752" sldId="269"/>
        </pc:sldMkLst>
      </pc:sldChg>
      <pc:sldChg chg="modSp del mod modShow">
        <pc:chgData name="Artin Mahdanian" userId="09cb2c222584bf19" providerId="LiveId" clId="{BE96DE99-EBBC-49BA-8531-266D1DC20899}" dt="2023-04-16T18:59:02.228" v="982" actId="47"/>
        <pc:sldMkLst>
          <pc:docMk/>
          <pc:sldMk cId="2056906536" sldId="275"/>
        </pc:sldMkLst>
        <pc:spChg chg="mod">
          <ac:chgData name="Artin Mahdanian" userId="09cb2c222584bf19" providerId="LiveId" clId="{BE96DE99-EBBC-49BA-8531-266D1DC20899}" dt="2023-04-16T18:37:34.729" v="528"/>
          <ac:spMkLst>
            <pc:docMk/>
            <pc:sldMk cId="2056906536" sldId="275"/>
            <ac:spMk id="8195" creationId="{2F93AD4A-D462-4B00-B591-C1AE51EDBF0D}"/>
          </ac:spMkLst>
        </pc:spChg>
      </pc:sldChg>
      <pc:sldChg chg="modSp add mod modShow">
        <pc:chgData name="Artin Mahdanian" userId="09cb2c222584bf19" providerId="LiveId" clId="{BE96DE99-EBBC-49BA-8531-266D1DC20899}" dt="2023-04-25T18:06:08.845" v="1049" actId="14100"/>
        <pc:sldMkLst>
          <pc:docMk/>
          <pc:sldMk cId="1315376106" sldId="276"/>
        </pc:sldMkLst>
        <pc:spChg chg="mod">
          <ac:chgData name="Artin Mahdanian" userId="09cb2c222584bf19" providerId="LiveId" clId="{BE96DE99-EBBC-49BA-8531-266D1DC20899}" dt="2023-04-25T18:06:08.845" v="1049" actId="14100"/>
          <ac:spMkLst>
            <pc:docMk/>
            <pc:sldMk cId="1315376106" sldId="276"/>
            <ac:spMk id="9219" creationId="{809B319F-7513-4B72-A92D-65A35AAB3F8F}"/>
          </ac:spMkLst>
        </pc:spChg>
      </pc:sldChg>
      <pc:sldChg chg="del">
        <pc:chgData name="Artin Mahdanian" userId="09cb2c222584bf19" providerId="LiveId" clId="{BE96DE99-EBBC-49BA-8531-266D1DC20899}" dt="2023-04-13T19:49:34.420" v="135" actId="47"/>
        <pc:sldMkLst>
          <pc:docMk/>
          <pc:sldMk cId="897179713" sldId="278"/>
        </pc:sldMkLst>
      </pc:sldChg>
      <pc:sldChg chg="modSp mod modShow">
        <pc:chgData name="Artin Mahdanian" userId="09cb2c222584bf19" providerId="LiveId" clId="{BE96DE99-EBBC-49BA-8531-266D1DC20899}" dt="2023-04-16T18:36:30.281" v="525" actId="20577"/>
        <pc:sldMkLst>
          <pc:docMk/>
          <pc:sldMk cId="2330143216" sldId="280"/>
        </pc:sldMkLst>
        <pc:spChg chg="mod">
          <ac:chgData name="Artin Mahdanian" userId="09cb2c222584bf19" providerId="LiveId" clId="{BE96DE99-EBBC-49BA-8531-266D1DC20899}" dt="2023-04-16T18:03:39.695" v="502" actId="20577"/>
          <ac:spMkLst>
            <pc:docMk/>
            <pc:sldMk cId="2330143216" sldId="280"/>
            <ac:spMk id="378882" creationId="{460AC427-4F39-47AF-B92B-280EA98A9EEA}"/>
          </ac:spMkLst>
        </pc:spChg>
        <pc:spChg chg="mod">
          <ac:chgData name="Artin Mahdanian" userId="09cb2c222584bf19" providerId="LiveId" clId="{BE96DE99-EBBC-49BA-8531-266D1DC20899}" dt="2023-04-16T18:36:30.281" v="525" actId="20577"/>
          <ac:spMkLst>
            <pc:docMk/>
            <pc:sldMk cId="2330143216" sldId="280"/>
            <ac:spMk id="378883" creationId="{BFFB7E82-1642-4687-AAA6-EB591D3C3A51}"/>
          </ac:spMkLst>
        </pc:spChg>
      </pc:sldChg>
      <pc:sldChg chg="add mod modShow">
        <pc:chgData name="Artin Mahdanian" userId="09cb2c222584bf19" providerId="LiveId" clId="{BE96DE99-EBBC-49BA-8531-266D1DC20899}" dt="2023-04-13T20:01:21.170" v="189" actId="729"/>
        <pc:sldMkLst>
          <pc:docMk/>
          <pc:sldMk cId="3326425515" sldId="297"/>
        </pc:sldMkLst>
      </pc:sldChg>
      <pc:sldChg chg="modSp add mod modShow">
        <pc:chgData name="Artin Mahdanian" userId="09cb2c222584bf19" providerId="LiveId" clId="{BE96DE99-EBBC-49BA-8531-266D1DC20899}" dt="2023-04-25T18:15:39.479" v="1135" actId="6549"/>
        <pc:sldMkLst>
          <pc:docMk/>
          <pc:sldMk cId="2985225875" sldId="298"/>
        </pc:sldMkLst>
        <pc:spChg chg="mod">
          <ac:chgData name="Artin Mahdanian" userId="09cb2c222584bf19" providerId="LiveId" clId="{BE96DE99-EBBC-49BA-8531-266D1DC20899}" dt="2023-04-25T18:15:39.479" v="1135" actId="6549"/>
          <ac:spMkLst>
            <pc:docMk/>
            <pc:sldMk cId="2985225875" sldId="298"/>
            <ac:spMk id="56323" creationId="{40F3156C-D8C6-47E9-A585-320036DDE47E}"/>
          </ac:spMkLst>
        </pc:spChg>
      </pc:sldChg>
      <pc:sldChg chg="modSp add mod modShow">
        <pc:chgData name="Artin Mahdanian" userId="09cb2c222584bf19" providerId="LiveId" clId="{BE96DE99-EBBC-49BA-8531-266D1DC20899}" dt="2023-04-16T19:02:28.484" v="985" actId="6549"/>
        <pc:sldMkLst>
          <pc:docMk/>
          <pc:sldMk cId="1865765753" sldId="315"/>
        </pc:sldMkLst>
        <pc:spChg chg="mod">
          <ac:chgData name="Artin Mahdanian" userId="09cb2c222584bf19" providerId="LiveId" clId="{BE96DE99-EBBC-49BA-8531-266D1DC20899}" dt="2023-04-16T19:02:28.484" v="985" actId="6549"/>
          <ac:spMkLst>
            <pc:docMk/>
            <pc:sldMk cId="1865765753" sldId="315"/>
            <ac:spMk id="12291" creationId="{2D917D41-6EDA-45BA-BB59-CA51598B5909}"/>
          </ac:spMkLst>
        </pc:spChg>
      </pc:sldChg>
      <pc:sldChg chg="add mod modShow">
        <pc:chgData name="Artin Mahdanian" userId="09cb2c222584bf19" providerId="LiveId" clId="{BE96DE99-EBBC-49BA-8531-266D1DC20899}" dt="2023-04-13T20:01:21.170" v="189" actId="729"/>
        <pc:sldMkLst>
          <pc:docMk/>
          <pc:sldMk cId="2052323160" sldId="316"/>
        </pc:sldMkLst>
      </pc:sldChg>
      <pc:sldChg chg="modSp add mod modShow">
        <pc:chgData name="Artin Mahdanian" userId="09cb2c222584bf19" providerId="LiveId" clId="{BE96DE99-EBBC-49BA-8531-266D1DC20899}" dt="2023-04-16T18:02:27.719" v="492" actId="20577"/>
        <pc:sldMkLst>
          <pc:docMk/>
          <pc:sldMk cId="2915951967" sldId="321"/>
        </pc:sldMkLst>
        <pc:spChg chg="mod">
          <ac:chgData name="Artin Mahdanian" userId="09cb2c222584bf19" providerId="LiveId" clId="{BE96DE99-EBBC-49BA-8531-266D1DC20899}" dt="2023-04-16T18:02:27.719" v="492" actId="20577"/>
          <ac:spMkLst>
            <pc:docMk/>
            <pc:sldMk cId="2915951967" sldId="321"/>
            <ac:spMk id="5" creationId="{898614C3-AA0B-4B03-A223-41BD4F0017AA}"/>
          </ac:spMkLst>
        </pc:spChg>
      </pc:sldChg>
      <pc:sldChg chg="del">
        <pc:chgData name="Artin Mahdanian" userId="09cb2c222584bf19" providerId="LiveId" clId="{BE96DE99-EBBC-49BA-8531-266D1DC20899}" dt="2023-04-13T19:49:51.894" v="137" actId="47"/>
        <pc:sldMkLst>
          <pc:docMk/>
          <pc:sldMk cId="3142647360" sldId="340"/>
        </pc:sldMkLst>
      </pc:sldChg>
      <pc:sldChg chg="add mod modShow">
        <pc:chgData name="Artin Mahdanian" userId="09cb2c222584bf19" providerId="LiveId" clId="{BE96DE99-EBBC-49BA-8531-266D1DC20899}" dt="2023-04-13T20:01:21.170" v="189" actId="729"/>
        <pc:sldMkLst>
          <pc:docMk/>
          <pc:sldMk cId="1960625705" sldId="352"/>
        </pc:sldMkLst>
      </pc:sldChg>
      <pc:sldChg chg="modSp add mod modShow">
        <pc:chgData name="Artin Mahdanian" userId="09cb2c222584bf19" providerId="LiveId" clId="{BE96DE99-EBBC-49BA-8531-266D1DC20899}" dt="2023-04-16T17:59:49.002" v="489" actId="20577"/>
        <pc:sldMkLst>
          <pc:docMk/>
          <pc:sldMk cId="4033315824" sldId="353"/>
        </pc:sldMkLst>
        <pc:spChg chg="mod">
          <ac:chgData name="Artin Mahdanian" userId="09cb2c222584bf19" providerId="LiveId" clId="{BE96DE99-EBBC-49BA-8531-266D1DC20899}" dt="2023-04-16T17:59:49.002" v="489" actId="20577"/>
          <ac:spMkLst>
            <pc:docMk/>
            <pc:sldMk cId="4033315824" sldId="353"/>
            <ac:spMk id="22531" creationId="{B97B8D3E-45F6-4790-8373-C83C543BA1A9}"/>
          </ac:spMkLst>
        </pc:spChg>
      </pc:sldChg>
      <pc:sldChg chg="modSp add mod modShow">
        <pc:chgData name="Artin Mahdanian" userId="09cb2c222584bf19" providerId="LiveId" clId="{BE96DE99-EBBC-49BA-8531-266D1DC20899}" dt="2023-04-16T18:03:01.004" v="494" actId="20577"/>
        <pc:sldMkLst>
          <pc:docMk/>
          <pc:sldMk cId="2168120133" sldId="359"/>
        </pc:sldMkLst>
        <pc:spChg chg="mod">
          <ac:chgData name="Artin Mahdanian" userId="09cb2c222584bf19" providerId="LiveId" clId="{BE96DE99-EBBC-49BA-8531-266D1DC20899}" dt="2023-04-16T18:03:01.004" v="494" actId="20577"/>
          <ac:spMkLst>
            <pc:docMk/>
            <pc:sldMk cId="2168120133" sldId="359"/>
            <ac:spMk id="50179" creationId="{071A324F-9E9D-4501-B1E9-8BC7BE3D17A6}"/>
          </ac:spMkLst>
        </pc:spChg>
      </pc:sldChg>
      <pc:sldChg chg="add del mod modShow">
        <pc:chgData name="Artin Mahdanian" userId="09cb2c222584bf19" providerId="LiveId" clId="{BE96DE99-EBBC-49BA-8531-266D1DC20899}" dt="2023-04-16T19:01:26.498" v="984" actId="47"/>
        <pc:sldMkLst>
          <pc:docMk/>
          <pc:sldMk cId="1606719184" sldId="709"/>
        </pc:sldMkLst>
      </pc:sldChg>
      <pc:sldChg chg="add mod modShow">
        <pc:chgData name="Artin Mahdanian" userId="09cb2c222584bf19" providerId="LiveId" clId="{BE96DE99-EBBC-49BA-8531-266D1DC20899}" dt="2023-04-13T20:01:21.170" v="189" actId="729"/>
        <pc:sldMkLst>
          <pc:docMk/>
          <pc:sldMk cId="535519090" sldId="710"/>
        </pc:sldMkLst>
      </pc:sldChg>
      <pc:sldChg chg="modSp add mod modShow">
        <pc:chgData name="Artin Mahdanian" userId="09cb2c222584bf19" providerId="LiveId" clId="{BE96DE99-EBBC-49BA-8531-266D1DC20899}" dt="2023-04-16T17:58:44.322" v="483" actId="20577"/>
        <pc:sldMkLst>
          <pc:docMk/>
          <pc:sldMk cId="558042160" sldId="742"/>
        </pc:sldMkLst>
        <pc:spChg chg="mod">
          <ac:chgData name="Artin Mahdanian" userId="09cb2c222584bf19" providerId="LiveId" clId="{BE96DE99-EBBC-49BA-8531-266D1DC20899}" dt="2023-04-16T17:58:44.322" v="483" actId="20577"/>
          <ac:spMkLst>
            <pc:docMk/>
            <pc:sldMk cId="558042160" sldId="742"/>
            <ac:spMk id="3" creationId="{5D4341DD-E46F-45DC-BAC2-0D3EE28C4F58}"/>
          </ac:spMkLst>
        </pc:spChg>
      </pc:sldChg>
      <pc:sldChg chg="add mod ord modShow">
        <pc:chgData name="Artin Mahdanian" userId="09cb2c222584bf19" providerId="LiveId" clId="{BE96DE99-EBBC-49BA-8531-266D1DC20899}" dt="2023-04-25T18:17:21.628" v="1137"/>
        <pc:sldMkLst>
          <pc:docMk/>
          <pc:sldMk cId="871813926" sldId="747"/>
        </pc:sldMkLst>
      </pc:sldChg>
      <pc:sldChg chg="add mod ord modShow">
        <pc:chgData name="Artin Mahdanian" userId="09cb2c222584bf19" providerId="LiveId" clId="{BE96DE99-EBBC-49BA-8531-266D1DC20899}" dt="2023-04-25T18:17:40.562" v="1141"/>
        <pc:sldMkLst>
          <pc:docMk/>
          <pc:sldMk cId="4161928796" sldId="748"/>
        </pc:sldMkLst>
      </pc:sldChg>
      <pc:sldChg chg="add mod ord modShow">
        <pc:chgData name="Artin Mahdanian" userId="09cb2c222584bf19" providerId="LiveId" clId="{BE96DE99-EBBC-49BA-8531-266D1DC20899}" dt="2023-04-25T18:17:55.456" v="1143"/>
        <pc:sldMkLst>
          <pc:docMk/>
          <pc:sldMk cId="226536682" sldId="749"/>
        </pc:sldMkLst>
      </pc:sldChg>
      <pc:sldChg chg="add del">
        <pc:chgData name="Artin Mahdanian" userId="09cb2c222584bf19" providerId="LiveId" clId="{BE96DE99-EBBC-49BA-8531-266D1DC20899}" dt="2023-04-13T19:50:58.213" v="150" actId="47"/>
        <pc:sldMkLst>
          <pc:docMk/>
          <pc:sldMk cId="94334081" sldId="754"/>
        </pc:sldMkLst>
      </pc:sldChg>
      <pc:sldChg chg="add mod modShow">
        <pc:chgData name="Artin Mahdanian" userId="09cb2c222584bf19" providerId="LiveId" clId="{BE96DE99-EBBC-49BA-8531-266D1DC20899}" dt="2023-04-13T20:01:21.170" v="189" actId="729"/>
        <pc:sldMkLst>
          <pc:docMk/>
          <pc:sldMk cId="1878285394" sldId="755"/>
        </pc:sldMkLst>
      </pc:sldChg>
      <pc:sldChg chg="del">
        <pc:chgData name="Artin Mahdanian" userId="09cb2c222584bf19" providerId="LiveId" clId="{BE96DE99-EBBC-49BA-8531-266D1DC20899}" dt="2023-04-13T19:50:37.852" v="145" actId="47"/>
        <pc:sldMkLst>
          <pc:docMk/>
          <pc:sldMk cId="3912593035" sldId="760"/>
        </pc:sldMkLst>
      </pc:sldChg>
      <pc:sldChg chg="modSp mod modShow">
        <pc:chgData name="Artin Mahdanian" userId="09cb2c222584bf19" providerId="LiveId" clId="{BE96DE99-EBBC-49BA-8531-266D1DC20899}" dt="2023-04-16T19:04:15.584" v="1028" actId="20577"/>
        <pc:sldMkLst>
          <pc:docMk/>
          <pc:sldMk cId="3242179191" sldId="767"/>
        </pc:sldMkLst>
        <pc:spChg chg="mod">
          <ac:chgData name="Artin Mahdanian" userId="09cb2c222584bf19" providerId="LiveId" clId="{BE96DE99-EBBC-49BA-8531-266D1DC20899}" dt="2023-04-16T19:04:15.584" v="1028" actId="20577"/>
          <ac:spMkLst>
            <pc:docMk/>
            <pc:sldMk cId="3242179191" sldId="767"/>
            <ac:spMk id="7" creationId="{B0AAF09B-250D-453A-9362-67D721DDC999}"/>
          </ac:spMkLst>
        </pc:spChg>
      </pc:sldChg>
      <pc:sldChg chg="del">
        <pc:chgData name="Artin Mahdanian" userId="09cb2c222584bf19" providerId="LiveId" clId="{BE96DE99-EBBC-49BA-8531-266D1DC20899}" dt="2023-04-13T19:51:24.766" v="152" actId="47"/>
        <pc:sldMkLst>
          <pc:docMk/>
          <pc:sldMk cId="4045879287" sldId="773"/>
        </pc:sldMkLst>
      </pc:sldChg>
      <pc:sldChg chg="del">
        <pc:chgData name="Artin Mahdanian" userId="09cb2c222584bf19" providerId="LiveId" clId="{BE96DE99-EBBC-49BA-8531-266D1DC20899}" dt="2023-04-13T19:49:49.880" v="136" actId="47"/>
        <pc:sldMkLst>
          <pc:docMk/>
          <pc:sldMk cId="3246966536" sldId="774"/>
        </pc:sldMkLst>
      </pc:sldChg>
      <pc:sldChg chg="del">
        <pc:chgData name="Artin Mahdanian" userId="09cb2c222584bf19" providerId="LiveId" clId="{BE96DE99-EBBC-49BA-8531-266D1DC20899}" dt="2023-04-13T19:49:52.932" v="138" actId="47"/>
        <pc:sldMkLst>
          <pc:docMk/>
          <pc:sldMk cId="1000484830" sldId="776"/>
        </pc:sldMkLst>
      </pc:sldChg>
      <pc:sldChg chg="del mod modShow">
        <pc:chgData name="Artin Mahdanian" userId="09cb2c222584bf19" providerId="LiveId" clId="{BE96DE99-EBBC-49BA-8531-266D1DC20899}" dt="2023-04-16T18:56:36.253" v="976" actId="2696"/>
        <pc:sldMkLst>
          <pc:docMk/>
          <pc:sldMk cId="1139255351" sldId="778"/>
        </pc:sldMkLst>
      </pc:sldChg>
      <pc:sldChg chg="add">
        <pc:chgData name="Artin Mahdanian" userId="09cb2c222584bf19" providerId="LiveId" clId="{BE96DE99-EBBC-49BA-8531-266D1DC20899}" dt="2023-04-16T18:56:47.255" v="977"/>
        <pc:sldMkLst>
          <pc:docMk/>
          <pc:sldMk cId="2339774513" sldId="778"/>
        </pc:sldMkLst>
      </pc:sldChg>
      <pc:sldChg chg="del">
        <pc:chgData name="Artin Mahdanian" userId="09cb2c222584bf19" providerId="LiveId" clId="{BE96DE99-EBBC-49BA-8531-266D1DC20899}" dt="2023-04-13T19:50:40.065" v="146" actId="47"/>
        <pc:sldMkLst>
          <pc:docMk/>
          <pc:sldMk cId="3828762123" sldId="783"/>
        </pc:sldMkLst>
      </pc:sldChg>
      <pc:sldChg chg="del">
        <pc:chgData name="Artin Mahdanian" userId="09cb2c222584bf19" providerId="LiveId" clId="{BE96DE99-EBBC-49BA-8531-266D1DC20899}" dt="2023-04-13T19:50:41.445" v="147" actId="47"/>
        <pc:sldMkLst>
          <pc:docMk/>
          <pc:sldMk cId="2065148808" sldId="785"/>
        </pc:sldMkLst>
      </pc:sldChg>
      <pc:sldChg chg="add">
        <pc:chgData name="Artin Mahdanian" userId="09cb2c222584bf19" providerId="LiveId" clId="{BE96DE99-EBBC-49BA-8531-266D1DC20899}" dt="2023-04-16T18:56:47.255" v="977"/>
        <pc:sldMkLst>
          <pc:docMk/>
          <pc:sldMk cId="3147969457" sldId="787"/>
        </pc:sldMkLst>
      </pc:sldChg>
      <pc:sldChg chg="add del mod modShow">
        <pc:chgData name="Artin Mahdanian" userId="09cb2c222584bf19" providerId="LiveId" clId="{BE96DE99-EBBC-49BA-8531-266D1DC20899}" dt="2023-04-16T18:56:36.253" v="976" actId="2696"/>
        <pc:sldMkLst>
          <pc:docMk/>
          <pc:sldMk cId="4083724073" sldId="787"/>
        </pc:sldMkLst>
      </pc:sldChg>
      <pc:sldChg chg="add">
        <pc:chgData name="Artin Mahdanian" userId="09cb2c222584bf19" providerId="LiveId" clId="{BE96DE99-EBBC-49BA-8531-266D1DC20899}" dt="2023-04-16T18:56:47.255" v="977"/>
        <pc:sldMkLst>
          <pc:docMk/>
          <pc:sldMk cId="1073346741" sldId="791"/>
        </pc:sldMkLst>
      </pc:sldChg>
      <pc:sldChg chg="add del mod modShow">
        <pc:chgData name="Artin Mahdanian" userId="09cb2c222584bf19" providerId="LiveId" clId="{BE96DE99-EBBC-49BA-8531-266D1DC20899}" dt="2023-04-16T18:56:36.253" v="976" actId="2696"/>
        <pc:sldMkLst>
          <pc:docMk/>
          <pc:sldMk cId="4085727149" sldId="791"/>
        </pc:sldMkLst>
      </pc:sldChg>
      <pc:sldChg chg="add mod modShow">
        <pc:chgData name="Artin Mahdanian" userId="09cb2c222584bf19" providerId="LiveId" clId="{BE96DE99-EBBC-49BA-8531-266D1DC20899}" dt="2023-04-13T20:01:21.170" v="189" actId="729"/>
        <pc:sldMkLst>
          <pc:docMk/>
          <pc:sldMk cId="3520613298" sldId="798"/>
        </pc:sldMkLst>
      </pc:sldChg>
      <pc:sldChg chg="add del mod modShow">
        <pc:chgData name="Artin Mahdanian" userId="09cb2c222584bf19" providerId="LiveId" clId="{BE96DE99-EBBC-49BA-8531-266D1DC20899}" dt="2023-04-16T18:55:45.414" v="971" actId="47"/>
        <pc:sldMkLst>
          <pc:docMk/>
          <pc:sldMk cId="4183711353" sldId="800"/>
        </pc:sldMkLst>
      </pc:sldChg>
      <pc:sldChg chg="add del mod modShow">
        <pc:chgData name="Artin Mahdanian" userId="09cb2c222584bf19" providerId="LiveId" clId="{BE96DE99-EBBC-49BA-8531-266D1DC20899}" dt="2023-04-16T18:04:28.454" v="504" actId="47"/>
        <pc:sldMkLst>
          <pc:docMk/>
          <pc:sldMk cId="245673544" sldId="837"/>
        </pc:sldMkLst>
      </pc:sldChg>
      <pc:sldChg chg="add">
        <pc:chgData name="Artin Mahdanian" userId="09cb2c222584bf19" providerId="LiveId" clId="{BE96DE99-EBBC-49BA-8531-266D1DC20899}" dt="2023-04-16T18:58:07.737" v="979"/>
        <pc:sldMkLst>
          <pc:docMk/>
          <pc:sldMk cId="1723926401" sldId="840"/>
        </pc:sldMkLst>
      </pc:sldChg>
      <pc:sldChg chg="delSp add del mod ord setBg delDesignElem modShow">
        <pc:chgData name="Artin Mahdanian" userId="09cb2c222584bf19" providerId="LiveId" clId="{BE96DE99-EBBC-49BA-8531-266D1DC20899}" dt="2023-04-16T18:57:25.854" v="978" actId="2696"/>
        <pc:sldMkLst>
          <pc:docMk/>
          <pc:sldMk cId="1777323361" sldId="840"/>
        </pc:sldMkLst>
        <pc:spChg chg="del">
          <ac:chgData name="Artin Mahdanian" userId="09cb2c222584bf19" providerId="LiveId" clId="{BE96DE99-EBBC-49BA-8531-266D1DC20899}" dt="2023-04-13T19:58:59.580" v="184"/>
          <ac:spMkLst>
            <pc:docMk/>
            <pc:sldMk cId="1777323361" sldId="840"/>
            <ac:spMk id="9" creationId="{32BC26D8-82FB-445E-AA49-62A77D7C1EE0}"/>
          </ac:spMkLst>
        </pc:spChg>
        <pc:spChg chg="del">
          <ac:chgData name="Artin Mahdanian" userId="09cb2c222584bf19" providerId="LiveId" clId="{BE96DE99-EBBC-49BA-8531-266D1DC20899}" dt="2023-04-13T19:58:59.580" v="184"/>
          <ac:spMkLst>
            <pc:docMk/>
            <pc:sldMk cId="1777323361" sldId="840"/>
            <ac:spMk id="11" creationId="{CB44330D-EA18-4254-AA95-EB49948539B8}"/>
          </ac:spMkLst>
        </pc:spChg>
      </pc:sldChg>
      <pc:sldChg chg="delSp modSp add mod modShow">
        <pc:chgData name="Artin Mahdanian" userId="09cb2c222584bf19" providerId="LiveId" clId="{BE96DE99-EBBC-49BA-8531-266D1DC20899}" dt="2023-04-25T17:42:43.158" v="1046" actId="27636"/>
        <pc:sldMkLst>
          <pc:docMk/>
          <pc:sldMk cId="1052814039" sldId="843"/>
        </pc:sldMkLst>
        <pc:spChg chg="mod">
          <ac:chgData name="Artin Mahdanian" userId="09cb2c222584bf19" providerId="LiveId" clId="{BE96DE99-EBBC-49BA-8531-266D1DC20899}" dt="2023-04-25T17:42:43.158" v="1046" actId="27636"/>
          <ac:spMkLst>
            <pc:docMk/>
            <pc:sldMk cId="1052814039" sldId="843"/>
            <ac:spMk id="4" creationId="{923FFAAD-F370-4312-999A-6B08A8F32BA6}"/>
          </ac:spMkLst>
        </pc:spChg>
        <pc:picChg chg="del">
          <ac:chgData name="Artin Mahdanian" userId="09cb2c222584bf19" providerId="LiveId" clId="{BE96DE99-EBBC-49BA-8531-266D1DC20899}" dt="2023-04-16T17:54:30.280" v="229" actId="478"/>
          <ac:picMkLst>
            <pc:docMk/>
            <pc:sldMk cId="1052814039" sldId="843"/>
            <ac:picMk id="5" creationId="{27272027-34A1-474E-ABCA-99AB7CA32842}"/>
          </ac:picMkLst>
        </pc:picChg>
        <pc:picChg chg="del">
          <ac:chgData name="Artin Mahdanian" userId="09cb2c222584bf19" providerId="LiveId" clId="{BE96DE99-EBBC-49BA-8531-266D1DC20899}" dt="2023-04-16T17:54:27.949" v="227" actId="478"/>
          <ac:picMkLst>
            <pc:docMk/>
            <pc:sldMk cId="1052814039" sldId="843"/>
            <ac:picMk id="6" creationId="{0488561A-9DDF-48C9-B31D-11F5911C7D34}"/>
          </ac:picMkLst>
        </pc:picChg>
        <pc:picChg chg="del">
          <ac:chgData name="Artin Mahdanian" userId="09cb2c222584bf19" providerId="LiveId" clId="{BE96DE99-EBBC-49BA-8531-266D1DC20899}" dt="2023-04-16T17:54:28.830" v="228" actId="478"/>
          <ac:picMkLst>
            <pc:docMk/>
            <pc:sldMk cId="1052814039" sldId="843"/>
            <ac:picMk id="7" creationId="{2CB75C08-B995-4BA3-BF4C-760D3AD68F58}"/>
          </ac:picMkLst>
        </pc:picChg>
      </pc:sldChg>
      <pc:sldChg chg="del mod modShow">
        <pc:chgData name="Artin Mahdanian" userId="09cb2c222584bf19" providerId="LiveId" clId="{BE96DE99-EBBC-49BA-8531-266D1DC20899}" dt="2023-04-16T18:04:32.148" v="505" actId="47"/>
        <pc:sldMkLst>
          <pc:docMk/>
          <pc:sldMk cId="2561428060" sldId="845"/>
        </pc:sldMkLst>
      </pc:sldChg>
      <pc:sldChg chg="del mod modShow">
        <pc:chgData name="Artin Mahdanian" userId="09cb2c222584bf19" providerId="LiveId" clId="{BE96DE99-EBBC-49BA-8531-266D1DC20899}" dt="2023-04-16T18:03:26.763" v="495" actId="2696"/>
        <pc:sldMkLst>
          <pc:docMk/>
          <pc:sldMk cId="1248946830" sldId="857"/>
        </pc:sldMkLst>
      </pc:sldChg>
      <pc:sldChg chg="del">
        <pc:chgData name="Artin Mahdanian" userId="09cb2c222584bf19" providerId="LiveId" clId="{BE96DE99-EBBC-49BA-8531-266D1DC20899}" dt="2023-04-13T19:50:12.283" v="141" actId="47"/>
        <pc:sldMkLst>
          <pc:docMk/>
          <pc:sldMk cId="2946190617" sldId="860"/>
        </pc:sldMkLst>
      </pc:sldChg>
      <pc:sldChg chg="del mod ord modShow">
        <pc:chgData name="Artin Mahdanian" userId="09cb2c222584bf19" providerId="LiveId" clId="{BE96DE99-EBBC-49BA-8531-266D1DC20899}" dt="2023-04-16T18:57:25.854" v="978" actId="2696"/>
        <pc:sldMkLst>
          <pc:docMk/>
          <pc:sldMk cId="541118608" sldId="861"/>
        </pc:sldMkLst>
      </pc:sldChg>
      <pc:sldChg chg="add">
        <pc:chgData name="Artin Mahdanian" userId="09cb2c222584bf19" providerId="LiveId" clId="{BE96DE99-EBBC-49BA-8531-266D1DC20899}" dt="2023-04-16T18:58:21.165" v="981"/>
        <pc:sldMkLst>
          <pc:docMk/>
          <pc:sldMk cId="581855017" sldId="861"/>
        </pc:sldMkLst>
      </pc:sldChg>
      <pc:sldChg chg="add del setBg">
        <pc:chgData name="Artin Mahdanian" userId="09cb2c222584bf19" providerId="LiveId" clId="{BE96DE99-EBBC-49BA-8531-266D1DC20899}" dt="2023-04-16T18:58:13.445" v="980" actId="2696"/>
        <pc:sldMkLst>
          <pc:docMk/>
          <pc:sldMk cId="2080136833" sldId="861"/>
        </pc:sldMkLst>
      </pc:sldChg>
      <pc:sldChg chg="delSp add mod setBg">
        <pc:chgData name="Artin Mahdanian" userId="09cb2c222584bf19" providerId="LiveId" clId="{BE96DE99-EBBC-49BA-8531-266D1DC20899}" dt="2023-04-16T19:03:16.138" v="986" actId="478"/>
        <pc:sldMkLst>
          <pc:docMk/>
          <pc:sldMk cId="580459708" sldId="862"/>
        </pc:sldMkLst>
        <pc:spChg chg="del">
          <ac:chgData name="Artin Mahdanian" userId="09cb2c222584bf19" providerId="LiveId" clId="{BE96DE99-EBBC-49BA-8531-266D1DC20899}" dt="2023-04-16T19:03:16.138" v="986" actId="478"/>
          <ac:spMkLst>
            <pc:docMk/>
            <pc:sldMk cId="580459708" sldId="862"/>
            <ac:spMk id="2" creationId="{E5689399-D4F2-4732-8B60-4948012B2150}"/>
          </ac:spMkLst>
        </pc:spChg>
      </pc:sldChg>
      <pc:sldChg chg="del mod modShow">
        <pc:chgData name="Artin Mahdanian" userId="09cb2c222584bf19" providerId="LiveId" clId="{BE96DE99-EBBC-49BA-8531-266D1DC20899}" dt="2023-04-16T18:56:11.296" v="974" actId="2696"/>
        <pc:sldMkLst>
          <pc:docMk/>
          <pc:sldMk cId="2841029766" sldId="862"/>
        </pc:sldMkLst>
      </pc:sldChg>
      <pc:sldChg chg="add del mod modShow">
        <pc:chgData name="Artin Mahdanian" userId="09cb2c222584bf19" providerId="LiveId" clId="{BE96DE99-EBBC-49BA-8531-266D1DC20899}" dt="2023-04-16T18:59:05.057" v="983" actId="47"/>
        <pc:sldMkLst>
          <pc:docMk/>
          <pc:sldMk cId="1000667202" sldId="868"/>
        </pc:sldMkLst>
      </pc:sldChg>
      <pc:sldChg chg="addSp delSp modSp mod modShow">
        <pc:chgData name="Artin Mahdanian" userId="09cb2c222584bf19" providerId="LiveId" clId="{BE96DE99-EBBC-49BA-8531-266D1DC20899}" dt="2023-04-13T20:01:21.170" v="189" actId="729"/>
        <pc:sldMkLst>
          <pc:docMk/>
          <pc:sldMk cId="3636668602" sldId="871"/>
        </pc:sldMkLst>
        <pc:spChg chg="mod">
          <ac:chgData name="Artin Mahdanian" userId="09cb2c222584bf19" providerId="LiveId" clId="{BE96DE99-EBBC-49BA-8531-266D1DC20899}" dt="2023-04-13T19:48:59.623" v="134" actId="1076"/>
          <ac:spMkLst>
            <pc:docMk/>
            <pc:sldMk cId="3636668602" sldId="871"/>
            <ac:spMk id="3" creationId="{7376920C-D678-42EC-8969-EEB56056F676}"/>
          </ac:spMkLst>
        </pc:spChg>
        <pc:picChg chg="add del mod">
          <ac:chgData name="Artin Mahdanian" userId="09cb2c222584bf19" providerId="LiveId" clId="{BE96DE99-EBBC-49BA-8531-266D1DC20899}" dt="2023-04-13T19:52:05.924" v="166"/>
          <ac:picMkLst>
            <pc:docMk/>
            <pc:sldMk cId="3636668602" sldId="871"/>
            <ac:picMk id="4" creationId="{8E401F47-E576-5232-7EFC-7A462FAB8906}"/>
          </ac:picMkLst>
        </pc:picChg>
      </pc:sldChg>
      <pc:sldChg chg="del">
        <pc:chgData name="Artin Mahdanian" userId="09cb2c222584bf19" providerId="LiveId" clId="{BE96DE99-EBBC-49BA-8531-266D1DC20899}" dt="2023-04-13T19:51:05.467" v="151" actId="47"/>
        <pc:sldMkLst>
          <pc:docMk/>
          <pc:sldMk cId="1836403249" sldId="872"/>
        </pc:sldMkLst>
      </pc:sldChg>
      <pc:sldChg chg="del mod modShow">
        <pc:chgData name="Artin Mahdanian" userId="09cb2c222584bf19" providerId="LiveId" clId="{BE96DE99-EBBC-49BA-8531-266D1DC20899}" dt="2023-04-16T18:56:11.296" v="974" actId="2696"/>
        <pc:sldMkLst>
          <pc:docMk/>
          <pc:sldMk cId="773944207" sldId="873"/>
        </pc:sldMkLst>
      </pc:sldChg>
      <pc:sldChg chg="add">
        <pc:chgData name="Artin Mahdanian" userId="09cb2c222584bf19" providerId="LiveId" clId="{BE96DE99-EBBC-49BA-8531-266D1DC20899}" dt="2023-04-16T18:56:15.459" v="975"/>
        <pc:sldMkLst>
          <pc:docMk/>
          <pc:sldMk cId="4231054709" sldId="873"/>
        </pc:sldMkLst>
      </pc:sldChg>
      <pc:sldChg chg="mod modShow">
        <pc:chgData name="Artin Mahdanian" userId="09cb2c222584bf19" providerId="LiveId" clId="{BE96DE99-EBBC-49BA-8531-266D1DC20899}" dt="2023-04-13T20:01:21.170" v="189" actId="729"/>
        <pc:sldMkLst>
          <pc:docMk/>
          <pc:sldMk cId="4184050238" sldId="874"/>
        </pc:sldMkLst>
      </pc:sldChg>
      <pc:sldChg chg="add">
        <pc:chgData name="Artin Mahdanian" userId="09cb2c222584bf19" providerId="LiveId" clId="{BE96DE99-EBBC-49BA-8531-266D1DC20899}" dt="2023-04-16T18:58:07.737" v="979"/>
        <pc:sldMkLst>
          <pc:docMk/>
          <pc:sldMk cId="3757529364" sldId="876"/>
        </pc:sldMkLst>
      </pc:sldChg>
      <pc:sldChg chg="modSp del mod ord modShow">
        <pc:chgData name="Artin Mahdanian" userId="09cb2c222584bf19" providerId="LiveId" clId="{BE96DE99-EBBC-49BA-8531-266D1DC20899}" dt="2023-04-16T18:57:25.854" v="978" actId="2696"/>
        <pc:sldMkLst>
          <pc:docMk/>
          <pc:sldMk cId="3915360501" sldId="876"/>
        </pc:sldMkLst>
        <pc:spChg chg="mod">
          <ac:chgData name="Artin Mahdanian" userId="09cb2c222584bf19" providerId="LiveId" clId="{BE96DE99-EBBC-49BA-8531-266D1DC20899}" dt="2023-04-16T18:54:41.036" v="968" actId="20577"/>
          <ac:spMkLst>
            <pc:docMk/>
            <pc:sldMk cId="3915360501" sldId="876"/>
            <ac:spMk id="3" creationId="{F94C1DD1-3146-497C-A649-11ED6149C622}"/>
          </ac:spMkLst>
        </pc:spChg>
      </pc:sldChg>
      <pc:sldChg chg="del">
        <pc:chgData name="Artin Mahdanian" userId="09cb2c222584bf19" providerId="LiveId" clId="{BE96DE99-EBBC-49BA-8531-266D1DC20899}" dt="2023-04-13T19:50:29.779" v="142" actId="47"/>
        <pc:sldMkLst>
          <pc:docMk/>
          <pc:sldMk cId="3756244242" sldId="877"/>
        </pc:sldMkLst>
      </pc:sldChg>
      <pc:sldChg chg="del">
        <pc:chgData name="Artin Mahdanian" userId="09cb2c222584bf19" providerId="LiveId" clId="{BE96DE99-EBBC-49BA-8531-266D1DC20899}" dt="2023-04-13T19:50:33.216" v="144" actId="47"/>
        <pc:sldMkLst>
          <pc:docMk/>
          <pc:sldMk cId="2929905504" sldId="878"/>
        </pc:sldMkLst>
      </pc:sldChg>
      <pc:sldChg chg="add">
        <pc:chgData name="Artin Mahdanian" userId="09cb2c222584bf19" providerId="LiveId" clId="{BE96DE99-EBBC-49BA-8531-266D1DC20899}" dt="2023-04-16T18:58:21.165" v="981"/>
        <pc:sldMkLst>
          <pc:docMk/>
          <pc:sldMk cId="252313122" sldId="881"/>
        </pc:sldMkLst>
      </pc:sldChg>
      <pc:sldChg chg="modSp add del mod ord modShow">
        <pc:chgData name="Artin Mahdanian" userId="09cb2c222584bf19" providerId="LiveId" clId="{BE96DE99-EBBC-49BA-8531-266D1DC20899}" dt="2023-04-16T18:57:25.854" v="978" actId="2696"/>
        <pc:sldMkLst>
          <pc:docMk/>
          <pc:sldMk cId="2158510049" sldId="881"/>
        </pc:sldMkLst>
        <pc:spChg chg="mod">
          <ac:chgData name="Artin Mahdanian" userId="09cb2c222584bf19" providerId="LiveId" clId="{BE96DE99-EBBC-49BA-8531-266D1DC20899}" dt="2023-04-16T18:47:24.770" v="930" actId="20577"/>
          <ac:spMkLst>
            <pc:docMk/>
            <pc:sldMk cId="2158510049" sldId="881"/>
            <ac:spMk id="2" creationId="{5296D20B-9BEB-4BA4-9990-CECE6F2230E6}"/>
          </ac:spMkLst>
        </pc:spChg>
        <pc:spChg chg="mod">
          <ac:chgData name="Artin Mahdanian" userId="09cb2c222584bf19" providerId="LiveId" clId="{BE96DE99-EBBC-49BA-8531-266D1DC20899}" dt="2023-04-16T18:48:06.306" v="944" actId="20577"/>
          <ac:spMkLst>
            <pc:docMk/>
            <pc:sldMk cId="2158510049" sldId="881"/>
            <ac:spMk id="3" creationId="{E6CD9152-87B4-4DEC-B698-1604528D915F}"/>
          </ac:spMkLst>
        </pc:spChg>
      </pc:sldChg>
      <pc:sldChg chg="add del">
        <pc:chgData name="Artin Mahdanian" userId="09cb2c222584bf19" providerId="LiveId" clId="{BE96DE99-EBBC-49BA-8531-266D1DC20899}" dt="2023-04-16T18:58:13.445" v="980" actId="2696"/>
        <pc:sldMkLst>
          <pc:docMk/>
          <pc:sldMk cId="2868042671" sldId="881"/>
        </pc:sldMkLst>
      </pc:sldChg>
      <pc:sldChg chg="addSp delSp modSp new mod">
        <pc:chgData name="Artin Mahdanian" userId="09cb2c222584bf19" providerId="LiveId" clId="{BE96DE99-EBBC-49BA-8531-266D1DC20899}" dt="2023-04-25T18:11:39.528" v="1052" actId="14100"/>
        <pc:sldMkLst>
          <pc:docMk/>
          <pc:sldMk cId="3370907801" sldId="882"/>
        </pc:sldMkLst>
        <pc:spChg chg="mod">
          <ac:chgData name="Artin Mahdanian" userId="09cb2c222584bf19" providerId="LiveId" clId="{BE96DE99-EBBC-49BA-8531-266D1DC20899}" dt="2023-04-25T18:11:35.774" v="1051" actId="1076"/>
          <ac:spMkLst>
            <pc:docMk/>
            <pc:sldMk cId="3370907801" sldId="882"/>
            <ac:spMk id="2" creationId="{03658DA8-C980-2D50-40C1-57D94B2F0B62}"/>
          </ac:spMkLst>
        </pc:spChg>
        <pc:spChg chg="add del mod">
          <ac:chgData name="Artin Mahdanian" userId="09cb2c222584bf19" providerId="LiveId" clId="{BE96DE99-EBBC-49BA-8531-266D1DC20899}" dt="2023-04-25T18:11:39.528" v="1052" actId="14100"/>
          <ac:spMkLst>
            <pc:docMk/>
            <pc:sldMk cId="3370907801" sldId="882"/>
            <ac:spMk id="3" creationId="{8D467988-57D6-A5A6-C9A8-A60778B1FBD3}"/>
          </ac:spMkLst>
        </pc:spChg>
        <pc:spChg chg="add del mod">
          <ac:chgData name="Artin Mahdanian" userId="09cb2c222584bf19" providerId="LiveId" clId="{BE96DE99-EBBC-49BA-8531-266D1DC20899}" dt="2023-04-16T18:41:52.009" v="780"/>
          <ac:spMkLst>
            <pc:docMk/>
            <pc:sldMk cId="3370907801" sldId="882"/>
            <ac:spMk id="4" creationId="{334F435D-4C67-767C-BD44-97C8DF0BD923}"/>
          </ac:spMkLst>
        </pc:spChg>
        <pc:spChg chg="add del mod">
          <ac:chgData name="Artin Mahdanian" userId="09cb2c222584bf19" providerId="LiveId" clId="{BE96DE99-EBBC-49BA-8531-266D1DC20899}" dt="2023-04-16T18:42:45.808" v="787" actId="478"/>
          <ac:spMkLst>
            <pc:docMk/>
            <pc:sldMk cId="3370907801" sldId="882"/>
            <ac:spMk id="5" creationId="{52CA1703-CFA0-78C4-C6A7-0F0D3402F2E8}"/>
          </ac:spMkLst>
        </pc:spChg>
        <pc:spChg chg="add del mod">
          <ac:chgData name="Artin Mahdanian" userId="09cb2c222584bf19" providerId="LiveId" clId="{BE96DE99-EBBC-49BA-8531-266D1DC20899}" dt="2023-04-16T18:42:49.207" v="789" actId="478"/>
          <ac:spMkLst>
            <pc:docMk/>
            <pc:sldMk cId="3370907801" sldId="882"/>
            <ac:spMk id="6" creationId="{EC62BB57-6BE0-B7AF-436C-2E753C135759}"/>
          </ac:spMkLst>
        </pc:spChg>
        <pc:spChg chg="add mod">
          <ac:chgData name="Artin Mahdanian" userId="09cb2c222584bf19" providerId="LiveId" clId="{BE96DE99-EBBC-49BA-8531-266D1DC20899}" dt="2023-04-16T18:44:53.319" v="910" actId="20577"/>
          <ac:spMkLst>
            <pc:docMk/>
            <pc:sldMk cId="3370907801" sldId="882"/>
            <ac:spMk id="7" creationId="{EEB9BB11-B951-090E-F2DD-CADBFC407F2D}"/>
          </ac:spMkLst>
        </pc:spChg>
      </pc:sldChg>
      <pc:sldChg chg="delSp modSp new mod">
        <pc:chgData name="Artin Mahdanian" userId="09cb2c222584bf19" providerId="LiveId" clId="{BE96DE99-EBBC-49BA-8531-266D1DC20899}" dt="2023-04-25T18:14:10.227" v="1107" actId="1076"/>
        <pc:sldMkLst>
          <pc:docMk/>
          <pc:sldMk cId="413203110" sldId="883"/>
        </pc:sldMkLst>
        <pc:spChg chg="mod">
          <ac:chgData name="Artin Mahdanian" userId="09cb2c222584bf19" providerId="LiveId" clId="{BE96DE99-EBBC-49BA-8531-266D1DC20899}" dt="2023-04-25T18:14:10.227" v="1107" actId="1076"/>
          <ac:spMkLst>
            <pc:docMk/>
            <pc:sldMk cId="413203110" sldId="883"/>
            <ac:spMk id="2" creationId="{2A6FD95E-A565-34EC-0211-D12C207CC4FA}"/>
          </ac:spMkLst>
        </pc:spChg>
        <pc:spChg chg="del">
          <ac:chgData name="Artin Mahdanian" userId="09cb2c222584bf19" providerId="LiveId" clId="{BE96DE99-EBBC-49BA-8531-266D1DC20899}" dt="2023-04-25T18:13:37.771" v="1054" actId="478"/>
          <ac:spMkLst>
            <pc:docMk/>
            <pc:sldMk cId="413203110" sldId="883"/>
            <ac:spMk id="3" creationId="{65CD7DBE-3ABC-D42F-F99C-CFD4CFD56B3B}"/>
          </ac:spMkLst>
        </pc:spChg>
      </pc:sldChg>
    </pc:docChg>
  </pc:docChgLst>
  <pc:docChgLst>
    <pc:chgData name="Artin Mahdanian" userId="09cb2c222584bf19" providerId="LiveId" clId="{B8200944-A6C7-4D11-8FB1-6B030D2FA97B}"/>
    <pc:docChg chg="undo custSel addSld delSld modSld sldOrd modMainMaster">
      <pc:chgData name="Artin Mahdanian" userId="09cb2c222584bf19" providerId="LiveId" clId="{B8200944-A6C7-4D11-8FB1-6B030D2FA97B}" dt="2023-06-06T20:01:07.676" v="1780" actId="1076"/>
      <pc:docMkLst>
        <pc:docMk/>
      </pc:docMkLst>
      <pc:sldChg chg="delSp modSp mod">
        <pc:chgData name="Artin Mahdanian" userId="09cb2c222584bf19" providerId="LiveId" clId="{B8200944-A6C7-4D11-8FB1-6B030D2FA97B}" dt="2023-06-06T20:01:07.676" v="1780" actId="1076"/>
        <pc:sldMkLst>
          <pc:docMk/>
          <pc:sldMk cId="3816660150" sldId="256"/>
        </pc:sldMkLst>
        <pc:spChg chg="mod">
          <ac:chgData name="Artin Mahdanian" userId="09cb2c222584bf19" providerId="LiveId" clId="{B8200944-A6C7-4D11-8FB1-6B030D2FA97B}" dt="2023-06-05T22:15:22.242" v="753" actId="1076"/>
          <ac:spMkLst>
            <pc:docMk/>
            <pc:sldMk cId="3816660150" sldId="256"/>
            <ac:spMk id="2" creationId="{60ABAE6E-9B77-4421-85F8-092A38FCAFC3}"/>
          </ac:spMkLst>
        </pc:spChg>
        <pc:spChg chg="mod">
          <ac:chgData name="Artin Mahdanian" userId="09cb2c222584bf19" providerId="LiveId" clId="{B8200944-A6C7-4D11-8FB1-6B030D2FA97B}" dt="2023-06-05T20:31:41.154" v="30" actId="403"/>
          <ac:spMkLst>
            <pc:docMk/>
            <pc:sldMk cId="3816660150" sldId="256"/>
            <ac:spMk id="3" creationId="{00000000-0000-0000-0000-000000000000}"/>
          </ac:spMkLst>
        </pc:spChg>
        <pc:picChg chg="del">
          <ac:chgData name="Artin Mahdanian" userId="09cb2c222584bf19" providerId="LiveId" clId="{B8200944-A6C7-4D11-8FB1-6B030D2FA97B}" dt="2023-06-05T20:30:41.952" v="0" actId="478"/>
          <ac:picMkLst>
            <pc:docMk/>
            <pc:sldMk cId="3816660150" sldId="256"/>
            <ac:picMk id="4" creationId="{84928D49-3D61-4B2A-B3E4-FFF8475ED062}"/>
          </ac:picMkLst>
        </pc:picChg>
        <pc:picChg chg="mod">
          <ac:chgData name="Artin Mahdanian" userId="09cb2c222584bf19" providerId="LiveId" clId="{B8200944-A6C7-4D11-8FB1-6B030D2FA97B}" dt="2023-06-06T20:01:07.676" v="1780" actId="1076"/>
          <ac:picMkLst>
            <pc:docMk/>
            <pc:sldMk cId="3816660150" sldId="256"/>
            <ac:picMk id="5" creationId="{26903DC5-B69C-7173-D8BD-4D9563C2F229}"/>
          </ac:picMkLst>
        </pc:picChg>
      </pc:sldChg>
      <pc:sldChg chg="modSp del mod">
        <pc:chgData name="Artin Mahdanian" userId="09cb2c222584bf19" providerId="LiveId" clId="{B8200944-A6C7-4D11-8FB1-6B030D2FA97B}" dt="2023-06-05T20:33:32.587" v="52" actId="47"/>
        <pc:sldMkLst>
          <pc:docMk/>
          <pc:sldMk cId="1315376106" sldId="276"/>
        </pc:sldMkLst>
        <pc:spChg chg="mod">
          <ac:chgData name="Artin Mahdanian" userId="09cb2c222584bf19" providerId="LiveId" clId="{B8200944-A6C7-4D11-8FB1-6B030D2FA97B}" dt="2023-06-05T20:30:52.071" v="4" actId="27636"/>
          <ac:spMkLst>
            <pc:docMk/>
            <pc:sldMk cId="1315376106" sldId="276"/>
            <ac:spMk id="9219" creationId="{809B319F-7513-4B72-A92D-65A35AAB3F8F}"/>
          </ac:spMkLst>
        </pc:spChg>
      </pc:sldChg>
      <pc:sldChg chg="del">
        <pc:chgData name="Artin Mahdanian" userId="09cb2c222584bf19" providerId="LiveId" clId="{B8200944-A6C7-4D11-8FB1-6B030D2FA97B}" dt="2023-06-05T20:33:42.046" v="57" actId="47"/>
        <pc:sldMkLst>
          <pc:docMk/>
          <pc:sldMk cId="2330143216" sldId="280"/>
        </pc:sldMkLst>
      </pc:sldChg>
      <pc:sldChg chg="addSp delSp modSp mod">
        <pc:chgData name="Artin Mahdanian" userId="09cb2c222584bf19" providerId="LiveId" clId="{B8200944-A6C7-4D11-8FB1-6B030D2FA97B}" dt="2023-06-05T23:13:50.377" v="1447" actId="255"/>
        <pc:sldMkLst>
          <pc:docMk/>
          <pc:sldMk cId="3326425515" sldId="297"/>
        </pc:sldMkLst>
        <pc:spChg chg="mod">
          <ac:chgData name="Artin Mahdanian" userId="09cb2c222584bf19" providerId="LiveId" clId="{B8200944-A6C7-4D11-8FB1-6B030D2FA97B}" dt="2023-06-05T23:13:50.377" v="1447" actId="255"/>
          <ac:spMkLst>
            <pc:docMk/>
            <pc:sldMk cId="3326425515" sldId="297"/>
            <ac:spMk id="3" creationId="{7929E08F-88E7-46AD-BE7F-6E774382C342}"/>
          </ac:spMkLst>
        </pc:spChg>
        <pc:spChg chg="add del mod">
          <ac:chgData name="Artin Mahdanian" userId="09cb2c222584bf19" providerId="LiveId" clId="{B8200944-A6C7-4D11-8FB1-6B030D2FA97B}" dt="2023-06-05T21:41:38.727" v="478" actId="478"/>
          <ac:spMkLst>
            <pc:docMk/>
            <pc:sldMk cId="3326425515" sldId="297"/>
            <ac:spMk id="4" creationId="{57064B2B-57DD-DFB1-BA1D-E26F70F5F7D0}"/>
          </ac:spMkLst>
        </pc:spChg>
        <pc:spChg chg="del mod">
          <ac:chgData name="Artin Mahdanian" userId="09cb2c222584bf19" providerId="LiveId" clId="{B8200944-A6C7-4D11-8FB1-6B030D2FA97B}" dt="2023-06-05T21:41:36.667" v="477" actId="478"/>
          <ac:spMkLst>
            <pc:docMk/>
            <pc:sldMk cId="3326425515" sldId="297"/>
            <ac:spMk id="5" creationId="{4AC311DE-8B9D-4B90-81AD-30ECD1A23637}"/>
          </ac:spMkLst>
        </pc:spChg>
      </pc:sldChg>
      <pc:sldChg chg="addSp delSp modSp mod">
        <pc:chgData name="Artin Mahdanian" userId="09cb2c222584bf19" providerId="LiveId" clId="{B8200944-A6C7-4D11-8FB1-6B030D2FA97B}" dt="2023-06-05T23:13:26.687" v="1443" actId="404"/>
        <pc:sldMkLst>
          <pc:docMk/>
          <pc:sldMk cId="2985225875" sldId="298"/>
        </pc:sldMkLst>
        <pc:spChg chg="add del mod">
          <ac:chgData name="Artin Mahdanian" userId="09cb2c222584bf19" providerId="LiveId" clId="{B8200944-A6C7-4D11-8FB1-6B030D2FA97B}" dt="2023-06-05T21:22:01.719" v="361" actId="478"/>
          <ac:spMkLst>
            <pc:docMk/>
            <pc:sldMk cId="2985225875" sldId="298"/>
            <ac:spMk id="3" creationId="{01DBEE31-5FD2-A31A-726D-9B03A7F9C7BF}"/>
          </ac:spMkLst>
        </pc:spChg>
        <pc:spChg chg="del">
          <ac:chgData name="Artin Mahdanian" userId="09cb2c222584bf19" providerId="LiveId" clId="{B8200944-A6C7-4D11-8FB1-6B030D2FA97B}" dt="2023-06-05T21:21:59.950" v="360" actId="478"/>
          <ac:spMkLst>
            <pc:docMk/>
            <pc:sldMk cId="2985225875" sldId="298"/>
            <ac:spMk id="56322" creationId="{4AC311DE-8B9D-4B90-81AD-30ECD1A23637}"/>
          </ac:spMkLst>
        </pc:spChg>
        <pc:spChg chg="mod">
          <ac:chgData name="Artin Mahdanian" userId="09cb2c222584bf19" providerId="LiveId" clId="{B8200944-A6C7-4D11-8FB1-6B030D2FA97B}" dt="2023-06-05T23:13:26.687" v="1443" actId="404"/>
          <ac:spMkLst>
            <pc:docMk/>
            <pc:sldMk cId="2985225875" sldId="298"/>
            <ac:spMk id="56323" creationId="{40F3156C-D8C6-47E9-A585-320036DDE47E}"/>
          </ac:spMkLst>
        </pc:spChg>
      </pc:sldChg>
      <pc:sldChg chg="del">
        <pc:chgData name="Artin Mahdanian" userId="09cb2c222584bf19" providerId="LiveId" clId="{B8200944-A6C7-4D11-8FB1-6B030D2FA97B}" dt="2023-06-05T21:36:08.860" v="471" actId="47"/>
        <pc:sldMkLst>
          <pc:docMk/>
          <pc:sldMk cId="1865765753" sldId="315"/>
        </pc:sldMkLst>
      </pc:sldChg>
      <pc:sldChg chg="del">
        <pc:chgData name="Artin Mahdanian" userId="09cb2c222584bf19" providerId="LiveId" clId="{B8200944-A6C7-4D11-8FB1-6B030D2FA97B}" dt="2023-06-05T20:33:36.360" v="54" actId="47"/>
        <pc:sldMkLst>
          <pc:docMk/>
          <pc:sldMk cId="2052323160" sldId="316"/>
        </pc:sldMkLst>
      </pc:sldChg>
      <pc:sldChg chg="del">
        <pc:chgData name="Artin Mahdanian" userId="09cb2c222584bf19" providerId="LiveId" clId="{B8200944-A6C7-4D11-8FB1-6B030D2FA97B}" dt="2023-06-05T20:33:37.526" v="55" actId="47"/>
        <pc:sldMkLst>
          <pc:docMk/>
          <pc:sldMk cId="2915951967" sldId="321"/>
        </pc:sldMkLst>
      </pc:sldChg>
      <pc:sldChg chg="modSp del mod">
        <pc:chgData name="Artin Mahdanian" userId="09cb2c222584bf19" providerId="LiveId" clId="{B8200944-A6C7-4D11-8FB1-6B030D2FA97B}" dt="2023-06-05T21:36:09.874" v="472" actId="47"/>
        <pc:sldMkLst>
          <pc:docMk/>
          <pc:sldMk cId="1960625705" sldId="352"/>
        </pc:sldMkLst>
        <pc:spChg chg="mod">
          <ac:chgData name="Artin Mahdanian" userId="09cb2c222584bf19" providerId="LiveId" clId="{B8200944-A6C7-4D11-8FB1-6B030D2FA97B}" dt="2023-06-05T20:30:52.121" v="8" actId="27636"/>
          <ac:spMkLst>
            <pc:docMk/>
            <pc:sldMk cId="1960625705" sldId="352"/>
            <ac:spMk id="15363" creationId="{3BF92258-B7CF-4E5C-B55E-B9F4F03175DC}"/>
          </ac:spMkLst>
        </pc:spChg>
      </pc:sldChg>
      <pc:sldChg chg="del">
        <pc:chgData name="Artin Mahdanian" userId="09cb2c222584bf19" providerId="LiveId" clId="{B8200944-A6C7-4D11-8FB1-6B030D2FA97B}" dt="2023-06-05T20:33:35.196" v="53" actId="47"/>
        <pc:sldMkLst>
          <pc:docMk/>
          <pc:sldMk cId="4033315824" sldId="353"/>
        </pc:sldMkLst>
      </pc:sldChg>
      <pc:sldChg chg="modSp del mod">
        <pc:chgData name="Artin Mahdanian" userId="09cb2c222584bf19" providerId="LiveId" clId="{B8200944-A6C7-4D11-8FB1-6B030D2FA97B}" dt="2023-06-05T20:33:39.792" v="56" actId="47"/>
        <pc:sldMkLst>
          <pc:docMk/>
          <pc:sldMk cId="2168120133" sldId="359"/>
        </pc:sldMkLst>
        <pc:spChg chg="mod">
          <ac:chgData name="Artin Mahdanian" userId="09cb2c222584bf19" providerId="LiveId" clId="{B8200944-A6C7-4D11-8FB1-6B030D2FA97B}" dt="2023-06-05T20:30:56.809" v="12" actId="27636"/>
          <ac:spMkLst>
            <pc:docMk/>
            <pc:sldMk cId="2168120133" sldId="359"/>
            <ac:spMk id="50178" creationId="{54359849-4D7E-48C9-924E-1104E7442EC7}"/>
          </ac:spMkLst>
        </pc:spChg>
      </pc:sldChg>
      <pc:sldChg chg="del">
        <pc:chgData name="Artin Mahdanian" userId="09cb2c222584bf19" providerId="LiveId" clId="{B8200944-A6C7-4D11-8FB1-6B030D2FA97B}" dt="2023-06-05T21:36:08.355" v="470" actId="47"/>
        <pc:sldMkLst>
          <pc:docMk/>
          <pc:sldMk cId="535519090" sldId="710"/>
        </pc:sldMkLst>
      </pc:sldChg>
      <pc:sldChg chg="modSp del mod">
        <pc:chgData name="Artin Mahdanian" userId="09cb2c222584bf19" providerId="LiveId" clId="{B8200944-A6C7-4D11-8FB1-6B030D2FA97B}" dt="2023-06-05T20:33:29.418" v="51" actId="47"/>
        <pc:sldMkLst>
          <pc:docMk/>
          <pc:sldMk cId="558042160" sldId="742"/>
        </pc:sldMkLst>
        <pc:spChg chg="mod">
          <ac:chgData name="Artin Mahdanian" userId="09cb2c222584bf19" providerId="LiveId" clId="{B8200944-A6C7-4D11-8FB1-6B030D2FA97B}" dt="2023-06-05T20:30:56.788" v="11" actId="27636"/>
          <ac:spMkLst>
            <pc:docMk/>
            <pc:sldMk cId="558042160" sldId="742"/>
            <ac:spMk id="3" creationId="{5D4341DD-E46F-45DC-BAC2-0D3EE28C4F58}"/>
          </ac:spMkLst>
        </pc:spChg>
      </pc:sldChg>
      <pc:sldChg chg="addSp delSp modSp del mod">
        <pc:chgData name="Artin Mahdanian" userId="09cb2c222584bf19" providerId="LiveId" clId="{B8200944-A6C7-4D11-8FB1-6B030D2FA97B}" dt="2023-06-05T21:34:32.041" v="439" actId="47"/>
        <pc:sldMkLst>
          <pc:docMk/>
          <pc:sldMk cId="871813926" sldId="747"/>
        </pc:sldMkLst>
        <pc:spChg chg="add del mod">
          <ac:chgData name="Artin Mahdanian" userId="09cb2c222584bf19" providerId="LiveId" clId="{B8200944-A6C7-4D11-8FB1-6B030D2FA97B}" dt="2023-06-05T21:34:21.265" v="437" actId="478"/>
          <ac:spMkLst>
            <pc:docMk/>
            <pc:sldMk cId="871813926" sldId="747"/>
            <ac:spMk id="3" creationId="{48343270-DF38-50E4-0881-6B306BD99A89}"/>
          </ac:spMkLst>
        </pc:spChg>
        <pc:spChg chg="del">
          <ac:chgData name="Artin Mahdanian" userId="09cb2c222584bf19" providerId="LiveId" clId="{B8200944-A6C7-4D11-8FB1-6B030D2FA97B}" dt="2023-06-05T21:34:17.841" v="436" actId="478"/>
          <ac:spMkLst>
            <pc:docMk/>
            <pc:sldMk cId="871813926" sldId="747"/>
            <ac:spMk id="5" creationId="{4AC311DE-8B9D-4B90-81AD-30ECD1A23637}"/>
          </ac:spMkLst>
        </pc:spChg>
        <pc:spChg chg="mod">
          <ac:chgData name="Artin Mahdanian" userId="09cb2c222584bf19" providerId="LiveId" clId="{B8200944-A6C7-4D11-8FB1-6B030D2FA97B}" dt="2023-06-05T21:34:29.769" v="438" actId="21"/>
          <ac:spMkLst>
            <pc:docMk/>
            <pc:sldMk cId="871813926" sldId="747"/>
            <ac:spMk id="58371" creationId="{9AED48BA-5DBF-4EDD-974C-AC5738A8A3B6}"/>
          </ac:spMkLst>
        </pc:spChg>
      </pc:sldChg>
      <pc:sldChg chg="addSp delSp modSp mod">
        <pc:chgData name="Artin Mahdanian" userId="09cb2c222584bf19" providerId="LiveId" clId="{B8200944-A6C7-4D11-8FB1-6B030D2FA97B}" dt="2023-06-05T21:53:33.971" v="627" actId="404"/>
        <pc:sldMkLst>
          <pc:docMk/>
          <pc:sldMk cId="4161928796" sldId="748"/>
        </pc:sldMkLst>
        <pc:spChg chg="add del mod">
          <ac:chgData name="Artin Mahdanian" userId="09cb2c222584bf19" providerId="LiveId" clId="{B8200944-A6C7-4D11-8FB1-6B030D2FA97B}" dt="2023-06-05T21:31:44.271" v="394" actId="478"/>
          <ac:spMkLst>
            <pc:docMk/>
            <pc:sldMk cId="4161928796" sldId="748"/>
            <ac:spMk id="3" creationId="{9AC4466D-04C4-FEB6-4AFE-003FBFEF5E0E}"/>
          </ac:spMkLst>
        </pc:spChg>
        <pc:spChg chg="del">
          <ac:chgData name="Artin Mahdanian" userId="09cb2c222584bf19" providerId="LiveId" clId="{B8200944-A6C7-4D11-8FB1-6B030D2FA97B}" dt="2023-06-05T21:31:40.811" v="393" actId="478"/>
          <ac:spMkLst>
            <pc:docMk/>
            <pc:sldMk cId="4161928796" sldId="748"/>
            <ac:spMk id="5" creationId="{4AC311DE-8B9D-4B90-81AD-30ECD1A23637}"/>
          </ac:spMkLst>
        </pc:spChg>
        <pc:spChg chg="mod">
          <ac:chgData name="Artin Mahdanian" userId="09cb2c222584bf19" providerId="LiveId" clId="{B8200944-A6C7-4D11-8FB1-6B030D2FA97B}" dt="2023-06-05T21:53:33.971" v="627" actId="404"/>
          <ac:spMkLst>
            <pc:docMk/>
            <pc:sldMk cId="4161928796" sldId="748"/>
            <ac:spMk id="59395" creationId="{F5F678BC-E2FF-4530-B3EF-EE26E73E3B3F}"/>
          </ac:spMkLst>
        </pc:spChg>
      </pc:sldChg>
      <pc:sldChg chg="addSp delSp modSp mod">
        <pc:chgData name="Artin Mahdanian" userId="09cb2c222584bf19" providerId="LiveId" clId="{B8200944-A6C7-4D11-8FB1-6B030D2FA97B}" dt="2023-06-06T03:13:34.214" v="1549" actId="20577"/>
        <pc:sldMkLst>
          <pc:docMk/>
          <pc:sldMk cId="226536682" sldId="749"/>
        </pc:sldMkLst>
        <pc:spChg chg="add del mod">
          <ac:chgData name="Artin Mahdanian" userId="09cb2c222584bf19" providerId="LiveId" clId="{B8200944-A6C7-4D11-8FB1-6B030D2FA97B}" dt="2023-06-05T21:31:29.734" v="391" actId="478"/>
          <ac:spMkLst>
            <pc:docMk/>
            <pc:sldMk cId="226536682" sldId="749"/>
            <ac:spMk id="3" creationId="{A6B43B8B-6AEB-C78B-FF16-C06D4D521AD6}"/>
          </ac:spMkLst>
        </pc:spChg>
        <pc:spChg chg="del">
          <ac:chgData name="Artin Mahdanian" userId="09cb2c222584bf19" providerId="LiveId" clId="{B8200944-A6C7-4D11-8FB1-6B030D2FA97B}" dt="2023-06-05T21:31:26.860" v="390" actId="478"/>
          <ac:spMkLst>
            <pc:docMk/>
            <pc:sldMk cId="226536682" sldId="749"/>
            <ac:spMk id="5" creationId="{4AC311DE-8B9D-4B90-81AD-30ECD1A23637}"/>
          </ac:spMkLst>
        </pc:spChg>
        <pc:spChg chg="mod">
          <ac:chgData name="Artin Mahdanian" userId="09cb2c222584bf19" providerId="LiveId" clId="{B8200944-A6C7-4D11-8FB1-6B030D2FA97B}" dt="2023-06-06T03:13:34.214" v="1549" actId="20577"/>
          <ac:spMkLst>
            <pc:docMk/>
            <pc:sldMk cId="226536682" sldId="749"/>
            <ac:spMk id="60419" creationId="{01B1C483-E8FB-4731-A12E-C774884DA70A}"/>
          </ac:spMkLst>
        </pc:spChg>
      </pc:sldChg>
      <pc:sldChg chg="add del">
        <pc:chgData name="Artin Mahdanian" userId="09cb2c222584bf19" providerId="LiveId" clId="{B8200944-A6C7-4D11-8FB1-6B030D2FA97B}" dt="2023-06-05T21:36:07.644" v="469" actId="47"/>
        <pc:sldMkLst>
          <pc:docMk/>
          <pc:sldMk cId="1878285394" sldId="755"/>
        </pc:sldMkLst>
      </pc:sldChg>
      <pc:sldChg chg="addSp delSp modSp mod">
        <pc:chgData name="Artin Mahdanian" userId="09cb2c222584bf19" providerId="LiveId" clId="{B8200944-A6C7-4D11-8FB1-6B030D2FA97B}" dt="2023-06-06T03:27:45.358" v="1684" actId="1076"/>
        <pc:sldMkLst>
          <pc:docMk/>
          <pc:sldMk cId="3242179191" sldId="767"/>
        </pc:sldMkLst>
        <pc:spChg chg="mod">
          <ac:chgData name="Artin Mahdanian" userId="09cb2c222584bf19" providerId="LiveId" clId="{B8200944-A6C7-4D11-8FB1-6B030D2FA97B}" dt="2023-06-06T03:27:45.358" v="1684" actId="1076"/>
          <ac:spMkLst>
            <pc:docMk/>
            <pc:sldMk cId="3242179191" sldId="767"/>
            <ac:spMk id="7" creationId="{B0AAF09B-250D-453A-9362-67D721DDC999}"/>
          </ac:spMkLst>
        </pc:spChg>
        <pc:picChg chg="del mod">
          <ac:chgData name="Artin Mahdanian" userId="09cb2c222584bf19" providerId="LiveId" clId="{B8200944-A6C7-4D11-8FB1-6B030D2FA97B}" dt="2023-06-06T01:03:07.213" v="1538" actId="478"/>
          <ac:picMkLst>
            <pc:docMk/>
            <pc:sldMk cId="3242179191" sldId="767"/>
            <ac:picMk id="3" creationId="{80D8C6FD-5781-4C52-91EE-D2A614C6CEB1}"/>
          </ac:picMkLst>
        </pc:picChg>
        <pc:picChg chg="add mod">
          <ac:chgData name="Artin Mahdanian" userId="09cb2c222584bf19" providerId="LiveId" clId="{B8200944-A6C7-4D11-8FB1-6B030D2FA97B}" dt="2023-06-06T01:03:10.001" v="1539" actId="1076"/>
          <ac:picMkLst>
            <pc:docMk/>
            <pc:sldMk cId="3242179191" sldId="767"/>
            <ac:picMk id="4" creationId="{AB9553BA-7F84-44EA-AC4C-D894443BFCAF}"/>
          </ac:picMkLst>
        </pc:picChg>
        <pc:picChg chg="mod">
          <ac:chgData name="Artin Mahdanian" userId="09cb2c222584bf19" providerId="LiveId" clId="{B8200944-A6C7-4D11-8FB1-6B030D2FA97B}" dt="2023-06-06T00:34:59.536" v="1527" actId="1076"/>
          <ac:picMkLst>
            <pc:docMk/>
            <pc:sldMk cId="3242179191" sldId="767"/>
            <ac:picMk id="5" creationId="{75ED0EF8-447D-4BD3-A52B-2CB10EE88C78}"/>
          </ac:picMkLst>
        </pc:picChg>
        <pc:picChg chg="mod">
          <ac:chgData name="Artin Mahdanian" userId="09cb2c222584bf19" providerId="LiveId" clId="{B8200944-A6C7-4D11-8FB1-6B030D2FA97B}" dt="2023-06-06T01:02:50.460" v="1532" actId="14100"/>
          <ac:picMkLst>
            <pc:docMk/>
            <pc:sldMk cId="3242179191" sldId="767"/>
            <ac:picMk id="6" creationId="{2ED58227-9802-4778-ABCD-4BF623CAC2ED}"/>
          </ac:picMkLst>
        </pc:picChg>
      </pc:sldChg>
      <pc:sldChg chg="del">
        <pc:chgData name="Artin Mahdanian" userId="09cb2c222584bf19" providerId="LiveId" clId="{B8200944-A6C7-4D11-8FB1-6B030D2FA97B}" dt="2023-06-05T21:22:48.114" v="376" actId="47"/>
        <pc:sldMkLst>
          <pc:docMk/>
          <pc:sldMk cId="2339774513" sldId="778"/>
        </pc:sldMkLst>
      </pc:sldChg>
      <pc:sldChg chg="del">
        <pc:chgData name="Artin Mahdanian" userId="09cb2c222584bf19" providerId="LiveId" clId="{B8200944-A6C7-4D11-8FB1-6B030D2FA97B}" dt="2023-06-05T21:22:51.221" v="377" actId="47"/>
        <pc:sldMkLst>
          <pc:docMk/>
          <pc:sldMk cId="3147969457" sldId="787"/>
        </pc:sldMkLst>
      </pc:sldChg>
      <pc:sldChg chg="del">
        <pc:chgData name="Artin Mahdanian" userId="09cb2c222584bf19" providerId="LiveId" clId="{B8200944-A6C7-4D11-8FB1-6B030D2FA97B}" dt="2023-06-05T21:22:46.100" v="375" actId="47"/>
        <pc:sldMkLst>
          <pc:docMk/>
          <pc:sldMk cId="1073346741" sldId="791"/>
        </pc:sldMkLst>
      </pc:sldChg>
      <pc:sldChg chg="del">
        <pc:chgData name="Artin Mahdanian" userId="09cb2c222584bf19" providerId="LiveId" clId="{B8200944-A6C7-4D11-8FB1-6B030D2FA97B}" dt="2023-06-05T21:36:03.308" v="466" actId="47"/>
        <pc:sldMkLst>
          <pc:docMk/>
          <pc:sldMk cId="3520613298" sldId="798"/>
        </pc:sldMkLst>
      </pc:sldChg>
      <pc:sldChg chg="del">
        <pc:chgData name="Artin Mahdanian" userId="09cb2c222584bf19" providerId="LiveId" clId="{B8200944-A6C7-4D11-8FB1-6B030D2FA97B}" dt="2023-06-05T21:36:00.983" v="465" actId="47"/>
        <pc:sldMkLst>
          <pc:docMk/>
          <pc:sldMk cId="1723926401" sldId="840"/>
        </pc:sldMkLst>
      </pc:sldChg>
      <pc:sldChg chg="modSp mod modShow">
        <pc:chgData name="Artin Mahdanian" userId="09cb2c222584bf19" providerId="LiveId" clId="{B8200944-A6C7-4D11-8FB1-6B030D2FA97B}" dt="2023-06-06T19:42:08.862" v="1700" actId="20577"/>
        <pc:sldMkLst>
          <pc:docMk/>
          <pc:sldMk cId="1052814039" sldId="843"/>
        </pc:sldMkLst>
        <pc:spChg chg="mod">
          <ac:chgData name="Artin Mahdanian" userId="09cb2c222584bf19" providerId="LiveId" clId="{B8200944-A6C7-4D11-8FB1-6B030D2FA97B}" dt="2023-06-05T21:05:59.462" v="293" actId="1076"/>
          <ac:spMkLst>
            <pc:docMk/>
            <pc:sldMk cId="1052814039" sldId="843"/>
            <ac:spMk id="2" creationId="{1DAF3BE0-FC89-459A-BA1D-0F083651963B}"/>
          </ac:spMkLst>
        </pc:spChg>
        <pc:spChg chg="mod">
          <ac:chgData name="Artin Mahdanian" userId="09cb2c222584bf19" providerId="LiveId" clId="{B8200944-A6C7-4D11-8FB1-6B030D2FA97B}" dt="2023-06-06T19:42:08.862" v="1700" actId="20577"/>
          <ac:spMkLst>
            <pc:docMk/>
            <pc:sldMk cId="1052814039" sldId="843"/>
            <ac:spMk id="4" creationId="{923FFAAD-F370-4312-999A-6B08A8F32BA6}"/>
          </ac:spMkLst>
        </pc:spChg>
      </pc:sldChg>
      <pc:sldChg chg="addSp delSp modSp mod">
        <pc:chgData name="Artin Mahdanian" userId="09cb2c222584bf19" providerId="LiveId" clId="{B8200944-A6C7-4D11-8FB1-6B030D2FA97B}" dt="2023-06-05T22:09:35.343" v="706" actId="22"/>
        <pc:sldMkLst>
          <pc:docMk/>
          <pc:sldMk cId="580459708" sldId="862"/>
        </pc:sldMkLst>
        <pc:picChg chg="del mod">
          <ac:chgData name="Artin Mahdanian" userId="09cb2c222584bf19" providerId="LiveId" clId="{B8200944-A6C7-4D11-8FB1-6B030D2FA97B}" dt="2023-06-05T22:06:23.070" v="655" actId="478"/>
          <ac:picMkLst>
            <pc:docMk/>
            <pc:sldMk cId="580459708" sldId="862"/>
            <ac:picMk id="3" creationId="{00000000-0000-0000-0000-000000000000}"/>
          </ac:picMkLst>
        </pc:picChg>
        <pc:picChg chg="add del">
          <ac:chgData name="Artin Mahdanian" userId="09cb2c222584bf19" providerId="LiveId" clId="{B8200944-A6C7-4D11-8FB1-6B030D2FA97B}" dt="2023-06-05T22:09:00.880" v="703" actId="478"/>
          <ac:picMkLst>
            <pc:docMk/>
            <pc:sldMk cId="580459708" sldId="862"/>
            <ac:picMk id="4" creationId="{3C00B860-0731-BD75-39D5-E87488E4C093}"/>
          </ac:picMkLst>
        </pc:picChg>
        <pc:picChg chg="add del">
          <ac:chgData name="Artin Mahdanian" userId="09cb2c222584bf19" providerId="LiveId" clId="{B8200944-A6C7-4D11-8FB1-6B030D2FA97B}" dt="2023-06-05T22:09:24.303" v="705" actId="478"/>
          <ac:picMkLst>
            <pc:docMk/>
            <pc:sldMk cId="580459708" sldId="862"/>
            <ac:picMk id="6" creationId="{D5E54968-D5E4-3AA4-FFEE-2D7D934E5FB4}"/>
          </ac:picMkLst>
        </pc:picChg>
        <pc:picChg chg="add">
          <ac:chgData name="Artin Mahdanian" userId="09cb2c222584bf19" providerId="LiveId" clId="{B8200944-A6C7-4D11-8FB1-6B030D2FA97B}" dt="2023-06-05T22:09:35.343" v="706" actId="22"/>
          <ac:picMkLst>
            <pc:docMk/>
            <pc:sldMk cId="580459708" sldId="862"/>
            <ac:picMk id="8" creationId="{610531D9-CF67-37B9-1379-3137F3C95ACC}"/>
          </ac:picMkLst>
        </pc:picChg>
      </pc:sldChg>
      <pc:sldChg chg="modSp mod">
        <pc:chgData name="Artin Mahdanian" userId="09cb2c222584bf19" providerId="LiveId" clId="{B8200944-A6C7-4D11-8FB1-6B030D2FA97B}" dt="2023-06-05T21:50:20.022" v="601" actId="207"/>
        <pc:sldMkLst>
          <pc:docMk/>
          <pc:sldMk cId="3636668602" sldId="871"/>
        </pc:sldMkLst>
        <pc:spChg chg="mod">
          <ac:chgData name="Artin Mahdanian" userId="09cb2c222584bf19" providerId="LiveId" clId="{B8200944-A6C7-4D11-8FB1-6B030D2FA97B}" dt="2023-06-05T20:32:05.072" v="33" actId="1076"/>
          <ac:spMkLst>
            <pc:docMk/>
            <pc:sldMk cId="3636668602" sldId="871"/>
            <ac:spMk id="2" creationId="{1BBD7E9C-D00A-443D-84A4-555575836D84}"/>
          </ac:spMkLst>
        </pc:spChg>
        <pc:spChg chg="mod">
          <ac:chgData name="Artin Mahdanian" userId="09cb2c222584bf19" providerId="LiveId" clId="{B8200944-A6C7-4D11-8FB1-6B030D2FA97B}" dt="2023-06-05T21:50:20.022" v="601" actId="207"/>
          <ac:spMkLst>
            <pc:docMk/>
            <pc:sldMk cId="3636668602" sldId="871"/>
            <ac:spMk id="3" creationId="{7376920C-D678-42EC-8969-EEB56056F676}"/>
          </ac:spMkLst>
        </pc:spChg>
      </pc:sldChg>
      <pc:sldChg chg="addSp delSp mod ord">
        <pc:chgData name="Artin Mahdanian" userId="09cb2c222584bf19" providerId="LiveId" clId="{B8200944-A6C7-4D11-8FB1-6B030D2FA97B}" dt="2023-06-05T22:09:57.541" v="708"/>
        <pc:sldMkLst>
          <pc:docMk/>
          <pc:sldMk cId="4231054709" sldId="873"/>
        </pc:sldMkLst>
        <pc:spChg chg="del">
          <ac:chgData name="Artin Mahdanian" userId="09cb2c222584bf19" providerId="LiveId" clId="{B8200944-A6C7-4D11-8FB1-6B030D2FA97B}" dt="2023-06-05T22:07:27.131" v="658" actId="478"/>
          <ac:spMkLst>
            <pc:docMk/>
            <pc:sldMk cId="4231054709" sldId="873"/>
            <ac:spMk id="3" creationId="{EE0BA9E4-3234-4955-A6D9-497F82B355A0}"/>
          </ac:spMkLst>
        </pc:spChg>
        <pc:picChg chg="add">
          <ac:chgData name="Artin Mahdanian" userId="09cb2c222584bf19" providerId="LiveId" clId="{B8200944-A6C7-4D11-8FB1-6B030D2FA97B}" dt="2023-06-05T22:07:28.712" v="659" actId="22"/>
          <ac:picMkLst>
            <pc:docMk/>
            <pc:sldMk cId="4231054709" sldId="873"/>
            <ac:picMk id="4" creationId="{B933CC5D-D024-1C96-F415-AC21A40C485B}"/>
          </ac:picMkLst>
        </pc:picChg>
        <pc:picChg chg="del">
          <ac:chgData name="Artin Mahdanian" userId="09cb2c222584bf19" providerId="LiveId" clId="{B8200944-A6C7-4D11-8FB1-6B030D2FA97B}" dt="2023-06-05T22:07:24.107" v="657" actId="478"/>
          <ac:picMkLst>
            <pc:docMk/>
            <pc:sldMk cId="4231054709" sldId="873"/>
            <ac:picMk id="5" creationId="{35798501-2D84-4A77-AEC3-4C21200A53A3}"/>
          </ac:picMkLst>
        </pc:picChg>
      </pc:sldChg>
      <pc:sldChg chg="delSp modSp mod delDesignElem">
        <pc:chgData name="Artin Mahdanian" userId="09cb2c222584bf19" providerId="LiveId" clId="{B8200944-A6C7-4D11-8FB1-6B030D2FA97B}" dt="2023-06-05T23:23:54.099" v="1502" actId="403"/>
        <pc:sldMkLst>
          <pc:docMk/>
          <pc:sldMk cId="4184050238" sldId="874"/>
        </pc:sldMkLst>
        <pc:spChg chg="mod">
          <ac:chgData name="Artin Mahdanian" userId="09cb2c222584bf19" providerId="LiveId" clId="{B8200944-A6C7-4D11-8FB1-6B030D2FA97B}" dt="2023-06-05T23:23:54.099" v="1502" actId="403"/>
          <ac:spMkLst>
            <pc:docMk/>
            <pc:sldMk cId="4184050238" sldId="874"/>
            <ac:spMk id="2" creationId="{1EDABBAB-E6BB-4837-A712-097BD3062D52}"/>
          </ac:spMkLst>
        </pc:spChg>
        <pc:spChg chg="del">
          <ac:chgData name="Artin Mahdanian" userId="09cb2c222584bf19" providerId="LiveId" clId="{B8200944-A6C7-4D11-8FB1-6B030D2FA97B}" dt="2023-06-05T20:30:51.921" v="2"/>
          <ac:spMkLst>
            <pc:docMk/>
            <pc:sldMk cId="4184050238" sldId="874"/>
            <ac:spMk id="11" creationId="{71B2258F-86CA-4D4D-8270-BC05FCDEBFB3}"/>
          </ac:spMkLst>
        </pc:spChg>
      </pc:sldChg>
      <pc:sldChg chg="del">
        <pc:chgData name="Artin Mahdanian" userId="09cb2c222584bf19" providerId="LiveId" clId="{B8200944-A6C7-4D11-8FB1-6B030D2FA97B}" dt="2023-06-05T21:35:58.880" v="464" actId="47"/>
        <pc:sldMkLst>
          <pc:docMk/>
          <pc:sldMk cId="3757529364" sldId="876"/>
        </pc:sldMkLst>
      </pc:sldChg>
      <pc:sldChg chg="modSp mod">
        <pc:chgData name="Artin Mahdanian" userId="09cb2c222584bf19" providerId="LiveId" clId="{B8200944-A6C7-4D11-8FB1-6B030D2FA97B}" dt="2023-06-05T23:10:44.776" v="1404"/>
        <pc:sldMkLst>
          <pc:docMk/>
          <pc:sldMk cId="252313122" sldId="881"/>
        </pc:sldMkLst>
        <pc:spChg chg="mod">
          <ac:chgData name="Artin Mahdanian" userId="09cb2c222584bf19" providerId="LiveId" clId="{B8200944-A6C7-4D11-8FB1-6B030D2FA97B}" dt="2023-06-05T23:10:35.859" v="1403" actId="20577"/>
          <ac:spMkLst>
            <pc:docMk/>
            <pc:sldMk cId="252313122" sldId="881"/>
            <ac:spMk id="2" creationId="{5296D20B-9BEB-4BA4-9990-CECE6F2230E6}"/>
          </ac:spMkLst>
        </pc:spChg>
        <pc:spChg chg="mod">
          <ac:chgData name="Artin Mahdanian" userId="09cb2c222584bf19" providerId="LiveId" clId="{B8200944-A6C7-4D11-8FB1-6B030D2FA97B}" dt="2023-06-05T23:10:44.776" v="1404"/>
          <ac:spMkLst>
            <pc:docMk/>
            <pc:sldMk cId="252313122" sldId="881"/>
            <ac:spMk id="3" creationId="{E6CD9152-87B4-4DEC-B698-1604528D915F}"/>
          </ac:spMkLst>
        </pc:spChg>
      </pc:sldChg>
      <pc:sldChg chg="modSp mod">
        <pc:chgData name="Artin Mahdanian" userId="09cb2c222584bf19" providerId="LiveId" clId="{B8200944-A6C7-4D11-8FB1-6B030D2FA97B}" dt="2023-06-06T19:45:28.468" v="1726" actId="20577"/>
        <pc:sldMkLst>
          <pc:docMk/>
          <pc:sldMk cId="3370907801" sldId="882"/>
        </pc:sldMkLst>
        <pc:spChg chg="mod">
          <ac:chgData name="Artin Mahdanian" userId="09cb2c222584bf19" providerId="LiveId" clId="{B8200944-A6C7-4D11-8FB1-6B030D2FA97B}" dt="2023-06-06T03:08:24.071" v="1543" actId="1076"/>
          <ac:spMkLst>
            <pc:docMk/>
            <pc:sldMk cId="3370907801" sldId="882"/>
            <ac:spMk id="2" creationId="{03658DA8-C980-2D50-40C1-57D94B2F0B62}"/>
          </ac:spMkLst>
        </pc:spChg>
        <pc:spChg chg="mod">
          <ac:chgData name="Artin Mahdanian" userId="09cb2c222584bf19" providerId="LiveId" clId="{B8200944-A6C7-4D11-8FB1-6B030D2FA97B}" dt="2023-06-06T03:09:04.643" v="1545" actId="403"/>
          <ac:spMkLst>
            <pc:docMk/>
            <pc:sldMk cId="3370907801" sldId="882"/>
            <ac:spMk id="3" creationId="{8D467988-57D6-A5A6-C9A8-A60778B1FBD3}"/>
          </ac:spMkLst>
        </pc:spChg>
        <pc:spChg chg="mod">
          <ac:chgData name="Artin Mahdanian" userId="09cb2c222584bf19" providerId="LiveId" clId="{B8200944-A6C7-4D11-8FB1-6B030D2FA97B}" dt="2023-06-06T19:45:28.468" v="1726" actId="20577"/>
          <ac:spMkLst>
            <pc:docMk/>
            <pc:sldMk cId="3370907801" sldId="882"/>
            <ac:spMk id="7" creationId="{EEB9BB11-B951-090E-F2DD-CADBFC407F2D}"/>
          </ac:spMkLst>
        </pc:spChg>
      </pc:sldChg>
      <pc:sldChg chg="modSp mod">
        <pc:chgData name="Artin Mahdanian" userId="09cb2c222584bf19" providerId="LiveId" clId="{B8200944-A6C7-4D11-8FB1-6B030D2FA97B}" dt="2023-06-05T22:07:58.623" v="663" actId="20577"/>
        <pc:sldMkLst>
          <pc:docMk/>
          <pc:sldMk cId="413203110" sldId="883"/>
        </pc:sldMkLst>
        <pc:spChg chg="mod">
          <ac:chgData name="Artin Mahdanian" userId="09cb2c222584bf19" providerId="LiveId" clId="{B8200944-A6C7-4D11-8FB1-6B030D2FA97B}" dt="2023-06-05T22:07:58.623" v="663" actId="20577"/>
          <ac:spMkLst>
            <pc:docMk/>
            <pc:sldMk cId="413203110" sldId="883"/>
            <ac:spMk id="2" creationId="{2A6FD95E-A565-34EC-0211-D12C207CC4FA}"/>
          </ac:spMkLst>
        </pc:spChg>
      </pc:sldChg>
      <pc:sldChg chg="addSp delSp modSp new mod">
        <pc:chgData name="Artin Mahdanian" userId="09cb2c222584bf19" providerId="LiveId" clId="{B8200944-A6C7-4D11-8FB1-6B030D2FA97B}" dt="2023-06-05T23:09:26.609" v="1382"/>
        <pc:sldMkLst>
          <pc:docMk/>
          <pc:sldMk cId="1857931608" sldId="884"/>
        </pc:sldMkLst>
        <pc:spChg chg="mod">
          <ac:chgData name="Artin Mahdanian" userId="09cb2c222584bf19" providerId="LiveId" clId="{B8200944-A6C7-4D11-8FB1-6B030D2FA97B}" dt="2023-06-05T23:09:26.609" v="1382"/>
          <ac:spMkLst>
            <pc:docMk/>
            <pc:sldMk cId="1857931608" sldId="884"/>
            <ac:spMk id="2" creationId="{D8B8667F-EE34-3350-235B-BDD20C77F99E}"/>
          </ac:spMkLst>
        </pc:spChg>
        <pc:spChg chg="add mod">
          <ac:chgData name="Artin Mahdanian" userId="09cb2c222584bf19" providerId="LiveId" clId="{B8200944-A6C7-4D11-8FB1-6B030D2FA97B}" dt="2023-06-05T23:09:02.391" v="1381" actId="113"/>
          <ac:spMkLst>
            <pc:docMk/>
            <pc:sldMk cId="1857931608" sldId="884"/>
            <ac:spMk id="3" creationId="{B4378187-F800-B3DB-69D4-02B82DC6FAC3}"/>
          </ac:spMkLst>
        </pc:spChg>
        <pc:spChg chg="add del mod">
          <ac:chgData name="Artin Mahdanian" userId="09cb2c222584bf19" providerId="LiveId" clId="{B8200944-A6C7-4D11-8FB1-6B030D2FA97B}" dt="2023-06-05T20:36:14.258" v="92"/>
          <ac:spMkLst>
            <pc:docMk/>
            <pc:sldMk cId="1857931608" sldId="884"/>
            <ac:spMk id="4" creationId="{0C5F2DF5-12A8-4EE9-C15C-FAB6BDA69E8D}"/>
          </ac:spMkLst>
        </pc:spChg>
      </pc:sldChg>
      <pc:sldChg chg="modSp add mod">
        <pc:chgData name="Artin Mahdanian" userId="09cb2c222584bf19" providerId="LiveId" clId="{B8200944-A6C7-4D11-8FB1-6B030D2FA97B}" dt="2023-06-05T23:09:32.422" v="1383"/>
        <pc:sldMkLst>
          <pc:docMk/>
          <pc:sldMk cId="1339539513" sldId="885"/>
        </pc:sldMkLst>
        <pc:spChg chg="mod">
          <ac:chgData name="Artin Mahdanian" userId="09cb2c222584bf19" providerId="LiveId" clId="{B8200944-A6C7-4D11-8FB1-6B030D2FA97B}" dt="2023-06-05T23:09:32.422" v="1383"/>
          <ac:spMkLst>
            <pc:docMk/>
            <pc:sldMk cId="1339539513" sldId="885"/>
            <ac:spMk id="2" creationId="{D8B8667F-EE34-3350-235B-BDD20C77F99E}"/>
          </ac:spMkLst>
        </pc:spChg>
        <pc:spChg chg="mod">
          <ac:chgData name="Artin Mahdanian" userId="09cb2c222584bf19" providerId="LiveId" clId="{B8200944-A6C7-4D11-8FB1-6B030D2FA97B}" dt="2023-06-05T21:09:20.293" v="301" actId="20577"/>
          <ac:spMkLst>
            <pc:docMk/>
            <pc:sldMk cId="1339539513" sldId="885"/>
            <ac:spMk id="3" creationId="{B4378187-F800-B3DB-69D4-02B82DC6FAC3}"/>
          </ac:spMkLst>
        </pc:spChg>
      </pc:sldChg>
      <pc:sldChg chg="modSp new mod">
        <pc:chgData name="Artin Mahdanian" userId="09cb2c222584bf19" providerId="LiveId" clId="{B8200944-A6C7-4D11-8FB1-6B030D2FA97B}" dt="2023-06-06T19:51:42.747" v="1768" actId="20577"/>
        <pc:sldMkLst>
          <pc:docMk/>
          <pc:sldMk cId="889824665" sldId="886"/>
        </pc:sldMkLst>
        <pc:spChg chg="mod">
          <ac:chgData name="Artin Mahdanian" userId="09cb2c222584bf19" providerId="LiveId" clId="{B8200944-A6C7-4D11-8FB1-6B030D2FA97B}" dt="2023-06-06T19:51:42.747" v="1768" actId="20577"/>
          <ac:spMkLst>
            <pc:docMk/>
            <pc:sldMk cId="889824665" sldId="886"/>
            <ac:spMk id="2" creationId="{56F4C056-D0A9-D87C-B8A5-29C6E1603E40}"/>
          </ac:spMkLst>
        </pc:spChg>
        <pc:spChg chg="mod">
          <ac:chgData name="Artin Mahdanian" userId="09cb2c222584bf19" providerId="LiveId" clId="{B8200944-A6C7-4D11-8FB1-6B030D2FA97B}" dt="2023-06-05T23:12:08.208" v="1420" actId="403"/>
          <ac:spMkLst>
            <pc:docMk/>
            <pc:sldMk cId="889824665" sldId="886"/>
            <ac:spMk id="3" creationId="{258BB5A6-9950-AD05-7FA1-04C865461539}"/>
          </ac:spMkLst>
        </pc:spChg>
      </pc:sldChg>
      <pc:sldChg chg="addSp delSp modSp add del mod ord">
        <pc:chgData name="Artin Mahdanian" userId="09cb2c222584bf19" providerId="LiveId" clId="{B8200944-A6C7-4D11-8FB1-6B030D2FA97B}" dt="2023-06-05T23:13:08.411" v="1441" actId="47"/>
        <pc:sldMkLst>
          <pc:docMk/>
          <pc:sldMk cId="491723202" sldId="887"/>
        </pc:sldMkLst>
        <pc:spChg chg="del mod">
          <ac:chgData name="Artin Mahdanian" userId="09cb2c222584bf19" providerId="LiveId" clId="{B8200944-A6C7-4D11-8FB1-6B030D2FA97B}" dt="2023-06-05T23:12:17.849" v="1422" actId="478"/>
          <ac:spMkLst>
            <pc:docMk/>
            <pc:sldMk cId="491723202" sldId="887"/>
            <ac:spMk id="2" creationId="{56F4C056-D0A9-D87C-B8A5-29C6E1603E40}"/>
          </ac:spMkLst>
        </pc:spChg>
        <pc:spChg chg="mod">
          <ac:chgData name="Artin Mahdanian" userId="09cb2c222584bf19" providerId="LiveId" clId="{B8200944-A6C7-4D11-8FB1-6B030D2FA97B}" dt="2023-06-05T23:12:25.340" v="1424" actId="21"/>
          <ac:spMkLst>
            <pc:docMk/>
            <pc:sldMk cId="491723202" sldId="887"/>
            <ac:spMk id="3" creationId="{258BB5A6-9950-AD05-7FA1-04C865461539}"/>
          </ac:spMkLst>
        </pc:spChg>
        <pc:spChg chg="add mod">
          <ac:chgData name="Artin Mahdanian" userId="09cb2c222584bf19" providerId="LiveId" clId="{B8200944-A6C7-4D11-8FB1-6B030D2FA97B}" dt="2023-06-05T23:12:17.849" v="1422" actId="478"/>
          <ac:spMkLst>
            <pc:docMk/>
            <pc:sldMk cId="491723202" sldId="887"/>
            <ac:spMk id="5" creationId="{D4F1D9CC-956A-7DDE-120E-C297C4F0ECE4}"/>
          </ac:spMkLst>
        </pc:spChg>
      </pc:sldChg>
      <pc:sldChg chg="addSp delSp modSp add mod">
        <pc:chgData name="Artin Mahdanian" userId="09cb2c222584bf19" providerId="LiveId" clId="{B8200944-A6C7-4D11-8FB1-6B030D2FA97B}" dt="2023-06-06T19:51:21.913" v="1766" actId="20577"/>
        <pc:sldMkLst>
          <pc:docMk/>
          <pc:sldMk cId="4088196545" sldId="888"/>
        </pc:sldMkLst>
        <pc:spChg chg="del mod">
          <ac:chgData name="Artin Mahdanian" userId="09cb2c222584bf19" providerId="LiveId" clId="{B8200944-A6C7-4D11-8FB1-6B030D2FA97B}" dt="2023-06-05T23:11:48.419" v="1414" actId="478"/>
          <ac:spMkLst>
            <pc:docMk/>
            <pc:sldMk cId="4088196545" sldId="888"/>
            <ac:spMk id="2" creationId="{56F4C056-D0A9-D87C-B8A5-29C6E1603E40}"/>
          </ac:spMkLst>
        </pc:spChg>
        <pc:spChg chg="mod">
          <ac:chgData name="Artin Mahdanian" userId="09cb2c222584bf19" providerId="LiveId" clId="{B8200944-A6C7-4D11-8FB1-6B030D2FA97B}" dt="2023-06-06T19:51:21.913" v="1766" actId="20577"/>
          <ac:spMkLst>
            <pc:docMk/>
            <pc:sldMk cId="4088196545" sldId="888"/>
            <ac:spMk id="3" creationId="{258BB5A6-9950-AD05-7FA1-04C865461539}"/>
          </ac:spMkLst>
        </pc:spChg>
        <pc:spChg chg="add del mod">
          <ac:chgData name="Artin Mahdanian" userId="09cb2c222584bf19" providerId="LiveId" clId="{B8200944-A6C7-4D11-8FB1-6B030D2FA97B}" dt="2023-06-05T23:11:50.608" v="1415" actId="478"/>
          <ac:spMkLst>
            <pc:docMk/>
            <pc:sldMk cId="4088196545" sldId="888"/>
            <ac:spMk id="5" creationId="{1A8E735A-844D-BFE0-6CA5-A4465E14C0D4}"/>
          </ac:spMkLst>
        </pc:spChg>
      </pc:sldChg>
      <pc:sldChg chg="modSp new mod">
        <pc:chgData name="Artin Mahdanian" userId="09cb2c222584bf19" providerId="LiveId" clId="{B8200944-A6C7-4D11-8FB1-6B030D2FA97B}" dt="2023-06-06T19:55:10.564" v="1779" actId="20577"/>
        <pc:sldMkLst>
          <pc:docMk/>
          <pc:sldMk cId="1225444928" sldId="889"/>
        </pc:sldMkLst>
        <pc:spChg chg="mod">
          <ac:chgData name="Artin Mahdanian" userId="09cb2c222584bf19" providerId="LiveId" clId="{B8200944-A6C7-4D11-8FB1-6B030D2FA97B}" dt="2023-06-05T21:53:44.819" v="628" actId="207"/>
          <ac:spMkLst>
            <pc:docMk/>
            <pc:sldMk cId="1225444928" sldId="889"/>
            <ac:spMk id="2" creationId="{6DDA4964-29F6-B4D1-7CC5-C4658913EF8A}"/>
          </ac:spMkLst>
        </pc:spChg>
        <pc:spChg chg="mod">
          <ac:chgData name="Artin Mahdanian" userId="09cb2c222584bf19" providerId="LiveId" clId="{B8200944-A6C7-4D11-8FB1-6B030D2FA97B}" dt="2023-06-06T19:55:10.564" v="1779" actId="20577"/>
          <ac:spMkLst>
            <pc:docMk/>
            <pc:sldMk cId="1225444928" sldId="889"/>
            <ac:spMk id="3" creationId="{01C081CD-F53A-29C6-FE3D-E8C118BE99E1}"/>
          </ac:spMkLst>
        </pc:spChg>
      </pc:sldChg>
      <pc:sldChg chg="modSp new mod">
        <pc:chgData name="Artin Mahdanian" userId="09cb2c222584bf19" providerId="LiveId" clId="{B8200944-A6C7-4D11-8FB1-6B030D2FA97B}" dt="2023-06-05T21:54:45.443" v="644" actId="14100"/>
        <pc:sldMkLst>
          <pc:docMk/>
          <pc:sldMk cId="1702345234" sldId="890"/>
        </pc:sldMkLst>
        <pc:spChg chg="mod">
          <ac:chgData name="Artin Mahdanian" userId="09cb2c222584bf19" providerId="LiveId" clId="{B8200944-A6C7-4D11-8FB1-6B030D2FA97B}" dt="2023-06-05T21:54:45.443" v="644" actId="14100"/>
          <ac:spMkLst>
            <pc:docMk/>
            <pc:sldMk cId="1702345234" sldId="890"/>
            <ac:spMk id="2" creationId="{C8D2E163-CFEF-1F5B-143E-4EABCBD44D06}"/>
          </ac:spMkLst>
        </pc:spChg>
        <pc:spChg chg="mod">
          <ac:chgData name="Artin Mahdanian" userId="09cb2c222584bf19" providerId="LiveId" clId="{B8200944-A6C7-4D11-8FB1-6B030D2FA97B}" dt="2023-06-05T21:54:37.196" v="641" actId="27636"/>
          <ac:spMkLst>
            <pc:docMk/>
            <pc:sldMk cId="1702345234" sldId="890"/>
            <ac:spMk id="3" creationId="{7F44CDFE-DA6C-BBF8-25D0-9580DC0B2D5A}"/>
          </ac:spMkLst>
        </pc:spChg>
      </pc:sldChg>
      <pc:sldChg chg="addSp delSp new mod">
        <pc:chgData name="Artin Mahdanian" userId="09cb2c222584bf19" providerId="LiveId" clId="{B8200944-A6C7-4D11-8FB1-6B030D2FA97B}" dt="2023-06-05T21:57:58.296" v="648" actId="22"/>
        <pc:sldMkLst>
          <pc:docMk/>
          <pc:sldMk cId="1978522566" sldId="891"/>
        </pc:sldMkLst>
        <pc:spChg chg="del">
          <ac:chgData name="Artin Mahdanian" userId="09cb2c222584bf19" providerId="LiveId" clId="{B8200944-A6C7-4D11-8FB1-6B030D2FA97B}" dt="2023-06-05T21:57:55.418" v="646" actId="478"/>
          <ac:spMkLst>
            <pc:docMk/>
            <pc:sldMk cId="1978522566" sldId="891"/>
            <ac:spMk id="2" creationId="{B8DC57C5-6D3F-057D-07A0-D9C499215D5A}"/>
          </ac:spMkLst>
        </pc:spChg>
        <pc:spChg chg="del">
          <ac:chgData name="Artin Mahdanian" userId="09cb2c222584bf19" providerId="LiveId" clId="{B8200944-A6C7-4D11-8FB1-6B030D2FA97B}" dt="2023-06-05T21:57:56.772" v="647" actId="478"/>
          <ac:spMkLst>
            <pc:docMk/>
            <pc:sldMk cId="1978522566" sldId="891"/>
            <ac:spMk id="3" creationId="{CB5D7E38-94CA-B334-1005-2796792E452E}"/>
          </ac:spMkLst>
        </pc:spChg>
        <pc:picChg chg="add">
          <ac:chgData name="Artin Mahdanian" userId="09cb2c222584bf19" providerId="LiveId" clId="{B8200944-A6C7-4D11-8FB1-6B030D2FA97B}" dt="2023-06-05T21:57:58.296" v="648" actId="22"/>
          <ac:picMkLst>
            <pc:docMk/>
            <pc:sldMk cId="1978522566" sldId="891"/>
            <ac:picMk id="5" creationId="{AFD7B195-E26A-2BA2-D545-D177E58E8B8E}"/>
          </ac:picMkLst>
        </pc:picChg>
      </pc:sldChg>
      <pc:sldChg chg="addSp delSp modSp new mod">
        <pc:chgData name="Artin Mahdanian" userId="09cb2c222584bf19" providerId="LiveId" clId="{B8200944-A6C7-4D11-8FB1-6B030D2FA97B}" dt="2023-06-05T21:59:08.649" v="652" actId="14100"/>
        <pc:sldMkLst>
          <pc:docMk/>
          <pc:sldMk cId="1398049820" sldId="892"/>
        </pc:sldMkLst>
        <pc:spChg chg="del">
          <ac:chgData name="Artin Mahdanian" userId="09cb2c222584bf19" providerId="LiveId" clId="{B8200944-A6C7-4D11-8FB1-6B030D2FA97B}" dt="2023-06-05T21:58:59.931" v="651" actId="478"/>
          <ac:spMkLst>
            <pc:docMk/>
            <pc:sldMk cId="1398049820" sldId="892"/>
            <ac:spMk id="2" creationId="{3ADB80D7-E1D8-A8F1-AF9F-02DC0B4E2E68}"/>
          </ac:spMkLst>
        </pc:spChg>
        <pc:picChg chg="add mod">
          <ac:chgData name="Artin Mahdanian" userId="09cb2c222584bf19" providerId="LiveId" clId="{B8200944-A6C7-4D11-8FB1-6B030D2FA97B}" dt="2023-06-05T21:59:08.649" v="652" actId="14100"/>
          <ac:picMkLst>
            <pc:docMk/>
            <pc:sldMk cId="1398049820" sldId="892"/>
            <ac:picMk id="4" creationId="{09CEDC9F-EDC4-0E1C-E411-162BD71DC5F8}"/>
          </ac:picMkLst>
        </pc:picChg>
      </pc:sldChg>
      <pc:sldChg chg="modSp add mod">
        <pc:chgData name="Artin Mahdanian" userId="09cb2c222584bf19" providerId="LiveId" clId="{B8200944-A6C7-4D11-8FB1-6B030D2FA97B}" dt="2023-06-05T22:08:34.492" v="702" actId="27636"/>
        <pc:sldMkLst>
          <pc:docMk/>
          <pc:sldMk cId="1615275390" sldId="893"/>
        </pc:sldMkLst>
        <pc:spChg chg="mod">
          <ac:chgData name="Artin Mahdanian" userId="09cb2c222584bf19" providerId="LiveId" clId="{B8200944-A6C7-4D11-8FB1-6B030D2FA97B}" dt="2023-06-05T22:08:34.492" v="702" actId="27636"/>
          <ac:spMkLst>
            <pc:docMk/>
            <pc:sldMk cId="1615275390" sldId="893"/>
            <ac:spMk id="2" creationId="{2A6FD95E-A565-34EC-0211-D12C207CC4FA}"/>
          </ac:spMkLst>
        </pc:spChg>
      </pc:sldChg>
      <pc:sldChg chg="addSp delSp new mod">
        <pc:chgData name="Artin Mahdanian" userId="09cb2c222584bf19" providerId="LiveId" clId="{B8200944-A6C7-4D11-8FB1-6B030D2FA97B}" dt="2023-06-05T22:13:15.157" v="711" actId="22"/>
        <pc:sldMkLst>
          <pc:docMk/>
          <pc:sldMk cId="1153436300" sldId="894"/>
        </pc:sldMkLst>
        <pc:spChg chg="del">
          <ac:chgData name="Artin Mahdanian" userId="09cb2c222584bf19" providerId="LiveId" clId="{B8200944-A6C7-4D11-8FB1-6B030D2FA97B}" dt="2023-06-05T22:13:13.242" v="710" actId="478"/>
          <ac:spMkLst>
            <pc:docMk/>
            <pc:sldMk cId="1153436300" sldId="894"/>
            <ac:spMk id="2" creationId="{815675EB-FDA8-8880-7B62-D5B7F5CAEC43}"/>
          </ac:spMkLst>
        </pc:spChg>
        <pc:picChg chg="add">
          <ac:chgData name="Artin Mahdanian" userId="09cb2c222584bf19" providerId="LiveId" clId="{B8200944-A6C7-4D11-8FB1-6B030D2FA97B}" dt="2023-06-05T22:13:15.157" v="711" actId="22"/>
          <ac:picMkLst>
            <pc:docMk/>
            <pc:sldMk cId="1153436300" sldId="894"/>
            <ac:picMk id="4" creationId="{461DDC88-E1EB-214E-7D9E-BA9E635D32DC}"/>
          </ac:picMkLst>
        </pc:picChg>
      </pc:sldChg>
      <pc:sldChg chg="addSp delSp new mod ord">
        <pc:chgData name="Artin Mahdanian" userId="09cb2c222584bf19" providerId="LiveId" clId="{B8200944-A6C7-4D11-8FB1-6B030D2FA97B}" dt="2023-06-05T22:21:44.763" v="759"/>
        <pc:sldMkLst>
          <pc:docMk/>
          <pc:sldMk cId="2668614973" sldId="895"/>
        </pc:sldMkLst>
        <pc:spChg chg="del">
          <ac:chgData name="Artin Mahdanian" userId="09cb2c222584bf19" providerId="LiveId" clId="{B8200944-A6C7-4D11-8FB1-6B030D2FA97B}" dt="2023-06-05T22:21:38.240" v="756" actId="478"/>
          <ac:spMkLst>
            <pc:docMk/>
            <pc:sldMk cId="2668614973" sldId="895"/>
            <ac:spMk id="2" creationId="{D7FB4F36-B633-E7F9-DBF6-6AEDB68AAC3D}"/>
          </ac:spMkLst>
        </pc:spChg>
        <pc:spChg chg="del">
          <ac:chgData name="Artin Mahdanian" userId="09cb2c222584bf19" providerId="LiveId" clId="{B8200944-A6C7-4D11-8FB1-6B030D2FA97B}" dt="2023-06-05T22:21:36.959" v="755" actId="478"/>
          <ac:spMkLst>
            <pc:docMk/>
            <pc:sldMk cId="2668614973" sldId="895"/>
            <ac:spMk id="3" creationId="{93C37BDF-5E60-1AE3-EB36-70270050E7D2}"/>
          </ac:spMkLst>
        </pc:spChg>
        <pc:picChg chg="add">
          <ac:chgData name="Artin Mahdanian" userId="09cb2c222584bf19" providerId="LiveId" clId="{B8200944-A6C7-4D11-8FB1-6B030D2FA97B}" dt="2023-06-05T22:21:39.604" v="757" actId="22"/>
          <ac:picMkLst>
            <pc:docMk/>
            <pc:sldMk cId="2668614973" sldId="895"/>
            <ac:picMk id="5" creationId="{A2E06461-59BD-7454-EFD4-275AD9BC6EF6}"/>
          </ac:picMkLst>
        </pc:picChg>
      </pc:sldChg>
      <pc:sldChg chg="addSp delSp new del mod">
        <pc:chgData name="Artin Mahdanian" userId="09cb2c222584bf19" providerId="LiveId" clId="{B8200944-A6C7-4D11-8FB1-6B030D2FA97B}" dt="2023-06-05T22:39:22.814" v="764" actId="47"/>
        <pc:sldMkLst>
          <pc:docMk/>
          <pc:sldMk cId="378102488" sldId="896"/>
        </pc:sldMkLst>
        <pc:spChg chg="del">
          <ac:chgData name="Artin Mahdanian" userId="09cb2c222584bf19" providerId="LiveId" clId="{B8200944-A6C7-4D11-8FB1-6B030D2FA97B}" dt="2023-06-05T22:22:29.281" v="761" actId="478"/>
          <ac:spMkLst>
            <pc:docMk/>
            <pc:sldMk cId="378102488" sldId="896"/>
            <ac:spMk id="2" creationId="{24C9D3DD-49B6-9C87-91C3-3449D0EF866B}"/>
          </ac:spMkLst>
        </pc:spChg>
        <pc:spChg chg="del">
          <ac:chgData name="Artin Mahdanian" userId="09cb2c222584bf19" providerId="LiveId" clId="{B8200944-A6C7-4D11-8FB1-6B030D2FA97B}" dt="2023-06-05T22:22:30.599" v="762" actId="478"/>
          <ac:spMkLst>
            <pc:docMk/>
            <pc:sldMk cId="378102488" sldId="896"/>
            <ac:spMk id="3" creationId="{A97098C0-FB39-F7B2-AAD9-B4D815148A1F}"/>
          </ac:spMkLst>
        </pc:spChg>
        <pc:picChg chg="add">
          <ac:chgData name="Artin Mahdanian" userId="09cb2c222584bf19" providerId="LiveId" clId="{B8200944-A6C7-4D11-8FB1-6B030D2FA97B}" dt="2023-06-05T22:22:32.190" v="763" actId="22"/>
          <ac:picMkLst>
            <pc:docMk/>
            <pc:sldMk cId="378102488" sldId="896"/>
            <ac:picMk id="5" creationId="{F779B34A-E5AF-2393-56F6-695CC236AD0D}"/>
          </ac:picMkLst>
        </pc:picChg>
      </pc:sldChg>
      <pc:sldChg chg="modSp new mod">
        <pc:chgData name="Artin Mahdanian" userId="09cb2c222584bf19" providerId="LiveId" clId="{B8200944-A6C7-4D11-8FB1-6B030D2FA97B}" dt="2023-06-06T03:22:03.418" v="1568" actId="27636"/>
        <pc:sldMkLst>
          <pc:docMk/>
          <pc:sldMk cId="3483812285" sldId="896"/>
        </pc:sldMkLst>
        <pc:spChg chg="mod">
          <ac:chgData name="Artin Mahdanian" userId="09cb2c222584bf19" providerId="LiveId" clId="{B8200944-A6C7-4D11-8FB1-6B030D2FA97B}" dt="2023-06-05T23:14:46.231" v="1455" actId="14100"/>
          <ac:spMkLst>
            <pc:docMk/>
            <pc:sldMk cId="3483812285" sldId="896"/>
            <ac:spMk id="2" creationId="{D41C8DED-28E4-2E52-6953-74AB8687B1F8}"/>
          </ac:spMkLst>
        </pc:spChg>
        <pc:spChg chg="mod">
          <ac:chgData name="Artin Mahdanian" userId="09cb2c222584bf19" providerId="LiveId" clId="{B8200944-A6C7-4D11-8FB1-6B030D2FA97B}" dt="2023-06-06T03:22:03.418" v="1568" actId="27636"/>
          <ac:spMkLst>
            <pc:docMk/>
            <pc:sldMk cId="3483812285" sldId="896"/>
            <ac:spMk id="3" creationId="{9A282066-94A6-220C-1FB0-14ACF818B07B}"/>
          </ac:spMkLst>
        </pc:spChg>
      </pc:sldChg>
      <pc:sldChg chg="addSp delSp modSp new mod">
        <pc:chgData name="Artin Mahdanian" userId="09cb2c222584bf19" providerId="LiveId" clId="{B8200944-A6C7-4D11-8FB1-6B030D2FA97B}" dt="2023-06-05T23:16:47.218" v="1478" actId="115"/>
        <pc:sldMkLst>
          <pc:docMk/>
          <pc:sldMk cId="3363164964" sldId="897"/>
        </pc:sldMkLst>
        <pc:spChg chg="del">
          <ac:chgData name="Artin Mahdanian" userId="09cb2c222584bf19" providerId="LiveId" clId="{B8200944-A6C7-4D11-8FB1-6B030D2FA97B}" dt="2023-06-05T22:46:11.699" v="859" actId="478"/>
          <ac:spMkLst>
            <pc:docMk/>
            <pc:sldMk cId="3363164964" sldId="897"/>
            <ac:spMk id="2" creationId="{E40BAA3C-EB1F-BAA6-8D4F-2BEAA489929C}"/>
          </ac:spMkLst>
        </pc:spChg>
        <pc:spChg chg="mod">
          <ac:chgData name="Artin Mahdanian" userId="09cb2c222584bf19" providerId="LiveId" clId="{B8200944-A6C7-4D11-8FB1-6B030D2FA97B}" dt="2023-06-05T23:16:47.218" v="1478" actId="115"/>
          <ac:spMkLst>
            <pc:docMk/>
            <pc:sldMk cId="3363164964" sldId="897"/>
            <ac:spMk id="3" creationId="{E829331E-0B18-4E38-6E9F-CCB7EA5D48C8}"/>
          </ac:spMkLst>
        </pc:spChg>
        <pc:spChg chg="add del">
          <ac:chgData name="Artin Mahdanian" userId="09cb2c222584bf19" providerId="LiveId" clId="{B8200944-A6C7-4D11-8FB1-6B030D2FA97B}" dt="2023-06-05T22:52:39.930" v="1024" actId="22"/>
          <ac:spMkLst>
            <pc:docMk/>
            <pc:sldMk cId="3363164964" sldId="897"/>
            <ac:spMk id="5" creationId="{FA2E4D2C-1E21-4697-9482-79DCF4F321E8}"/>
          </ac:spMkLst>
        </pc:spChg>
      </pc:sldChg>
      <pc:sldChg chg="modSp new mod">
        <pc:chgData name="Artin Mahdanian" userId="09cb2c222584bf19" providerId="LiveId" clId="{B8200944-A6C7-4D11-8FB1-6B030D2FA97B}" dt="2023-06-05T23:17:19.600" v="1481" actId="6549"/>
        <pc:sldMkLst>
          <pc:docMk/>
          <pc:sldMk cId="1012727950" sldId="898"/>
        </pc:sldMkLst>
        <pc:spChg chg="mod">
          <ac:chgData name="Artin Mahdanian" userId="09cb2c222584bf19" providerId="LiveId" clId="{B8200944-A6C7-4D11-8FB1-6B030D2FA97B}" dt="2023-06-05T22:53:01.576" v="1047" actId="20577"/>
          <ac:spMkLst>
            <pc:docMk/>
            <pc:sldMk cId="1012727950" sldId="898"/>
            <ac:spMk id="2" creationId="{8196E0AE-93D8-36E9-B310-9D0C0DA262E0}"/>
          </ac:spMkLst>
        </pc:spChg>
        <pc:spChg chg="mod">
          <ac:chgData name="Artin Mahdanian" userId="09cb2c222584bf19" providerId="LiveId" clId="{B8200944-A6C7-4D11-8FB1-6B030D2FA97B}" dt="2023-06-05T23:17:19.600" v="1481" actId="6549"/>
          <ac:spMkLst>
            <pc:docMk/>
            <pc:sldMk cId="1012727950" sldId="898"/>
            <ac:spMk id="3" creationId="{A0C088C4-EDEB-09A7-AFCC-04747395552D}"/>
          </ac:spMkLst>
        </pc:spChg>
      </pc:sldChg>
      <pc:sldChg chg="addSp delSp modSp add mod">
        <pc:chgData name="Artin Mahdanian" userId="09cb2c222584bf19" providerId="LiveId" clId="{B8200944-A6C7-4D11-8FB1-6B030D2FA97B}" dt="2023-06-05T23:21:40.452" v="1492" actId="113"/>
        <pc:sldMkLst>
          <pc:docMk/>
          <pc:sldMk cId="1323605262" sldId="899"/>
        </pc:sldMkLst>
        <pc:spChg chg="del">
          <ac:chgData name="Artin Mahdanian" userId="09cb2c222584bf19" providerId="LiveId" clId="{B8200944-A6C7-4D11-8FB1-6B030D2FA97B}" dt="2023-06-05T23:21:29.225" v="1488" actId="478"/>
          <ac:spMkLst>
            <pc:docMk/>
            <pc:sldMk cId="1323605262" sldId="899"/>
            <ac:spMk id="2" creationId="{8196E0AE-93D8-36E9-B310-9D0C0DA262E0}"/>
          </ac:spMkLst>
        </pc:spChg>
        <pc:spChg chg="mod">
          <ac:chgData name="Artin Mahdanian" userId="09cb2c222584bf19" providerId="LiveId" clId="{B8200944-A6C7-4D11-8FB1-6B030D2FA97B}" dt="2023-06-05T23:21:40.452" v="1492" actId="113"/>
          <ac:spMkLst>
            <pc:docMk/>
            <pc:sldMk cId="1323605262" sldId="899"/>
            <ac:spMk id="3" creationId="{A0C088C4-EDEB-09A7-AFCC-04747395552D}"/>
          </ac:spMkLst>
        </pc:spChg>
        <pc:spChg chg="add del">
          <ac:chgData name="Artin Mahdanian" userId="09cb2c222584bf19" providerId="LiveId" clId="{B8200944-A6C7-4D11-8FB1-6B030D2FA97B}" dt="2023-06-05T23:05:10.319" v="1255" actId="22"/>
          <ac:spMkLst>
            <pc:docMk/>
            <pc:sldMk cId="1323605262" sldId="899"/>
            <ac:spMk id="5" creationId="{A1D73FA4-FEA8-A726-4822-C09C95781C7B}"/>
          </ac:spMkLst>
        </pc:spChg>
        <pc:spChg chg="add del mod">
          <ac:chgData name="Artin Mahdanian" userId="09cb2c222584bf19" providerId="LiveId" clId="{B8200944-A6C7-4D11-8FB1-6B030D2FA97B}" dt="2023-06-05T23:21:32.006" v="1489" actId="478"/>
          <ac:spMkLst>
            <pc:docMk/>
            <pc:sldMk cId="1323605262" sldId="899"/>
            <ac:spMk id="7" creationId="{BE38CE36-DF37-5D47-194E-F87C333D9E75}"/>
          </ac:spMkLst>
        </pc:spChg>
      </pc:sldChg>
      <pc:sldChg chg="modSp new del mod">
        <pc:chgData name="Artin Mahdanian" userId="09cb2c222584bf19" providerId="LiveId" clId="{B8200944-A6C7-4D11-8FB1-6B030D2FA97B}" dt="2023-06-05T22:52:52.504" v="1038" actId="47"/>
        <pc:sldMkLst>
          <pc:docMk/>
          <pc:sldMk cId="1753651141" sldId="899"/>
        </pc:sldMkLst>
        <pc:spChg chg="mod">
          <ac:chgData name="Artin Mahdanian" userId="09cb2c222584bf19" providerId="LiveId" clId="{B8200944-A6C7-4D11-8FB1-6B030D2FA97B}" dt="2023-06-05T22:52:49.135" v="1037" actId="20577"/>
          <ac:spMkLst>
            <pc:docMk/>
            <pc:sldMk cId="1753651141" sldId="899"/>
            <ac:spMk id="2" creationId="{57ADE014-9F69-8433-C322-EED9199850C1}"/>
          </ac:spMkLst>
        </pc:spChg>
      </pc:sldChg>
      <pc:sldChg chg="modSp add mod ord">
        <pc:chgData name="Artin Mahdanian" userId="09cb2c222584bf19" providerId="LiveId" clId="{B8200944-A6C7-4D11-8FB1-6B030D2FA97B}" dt="2023-06-06T03:24:01.742" v="1582" actId="20577"/>
        <pc:sldMkLst>
          <pc:docMk/>
          <pc:sldMk cId="2162163009" sldId="900"/>
        </pc:sldMkLst>
        <pc:spChg chg="mod">
          <ac:chgData name="Artin Mahdanian" userId="09cb2c222584bf19" providerId="LiveId" clId="{B8200944-A6C7-4D11-8FB1-6B030D2FA97B}" dt="2023-06-06T03:23:39.826" v="1574" actId="20577"/>
          <ac:spMkLst>
            <pc:docMk/>
            <pc:sldMk cId="2162163009" sldId="900"/>
            <ac:spMk id="2" creationId="{8196E0AE-93D8-36E9-B310-9D0C0DA262E0}"/>
          </ac:spMkLst>
        </pc:spChg>
        <pc:spChg chg="mod">
          <ac:chgData name="Artin Mahdanian" userId="09cb2c222584bf19" providerId="LiveId" clId="{B8200944-A6C7-4D11-8FB1-6B030D2FA97B}" dt="2023-06-06T03:24:01.742" v="1582" actId="20577"/>
          <ac:spMkLst>
            <pc:docMk/>
            <pc:sldMk cId="2162163009" sldId="900"/>
            <ac:spMk id="3" creationId="{A0C088C4-EDEB-09A7-AFCC-04747395552D}"/>
          </ac:spMkLst>
        </pc:spChg>
      </pc:sldChg>
      <pc:sldChg chg="addSp delSp modSp add mod">
        <pc:chgData name="Artin Mahdanian" userId="09cb2c222584bf19" providerId="LiveId" clId="{B8200944-A6C7-4D11-8FB1-6B030D2FA97B}" dt="2023-06-06T03:25:39.596" v="1680" actId="6549"/>
        <pc:sldMkLst>
          <pc:docMk/>
          <pc:sldMk cId="2468580416" sldId="901"/>
        </pc:sldMkLst>
        <pc:spChg chg="del">
          <ac:chgData name="Artin Mahdanian" userId="09cb2c222584bf19" providerId="LiveId" clId="{B8200944-A6C7-4D11-8FB1-6B030D2FA97B}" dt="2023-06-05T23:21:48.015" v="1493" actId="478"/>
          <ac:spMkLst>
            <pc:docMk/>
            <pc:sldMk cId="2468580416" sldId="901"/>
            <ac:spMk id="2" creationId="{8196E0AE-93D8-36E9-B310-9D0C0DA262E0}"/>
          </ac:spMkLst>
        </pc:spChg>
        <pc:spChg chg="mod">
          <ac:chgData name="Artin Mahdanian" userId="09cb2c222584bf19" providerId="LiveId" clId="{B8200944-A6C7-4D11-8FB1-6B030D2FA97B}" dt="2023-06-06T03:25:39.596" v="1680" actId="6549"/>
          <ac:spMkLst>
            <pc:docMk/>
            <pc:sldMk cId="2468580416" sldId="901"/>
            <ac:spMk id="3" creationId="{A0C088C4-EDEB-09A7-AFCC-04747395552D}"/>
          </ac:spMkLst>
        </pc:spChg>
        <pc:spChg chg="add del mod">
          <ac:chgData name="Artin Mahdanian" userId="09cb2c222584bf19" providerId="LiveId" clId="{B8200944-A6C7-4D11-8FB1-6B030D2FA97B}" dt="2023-06-05T23:21:57.255" v="1495" actId="478"/>
          <ac:spMkLst>
            <pc:docMk/>
            <pc:sldMk cId="2468580416" sldId="901"/>
            <ac:spMk id="5" creationId="{1020CFA4-B3D9-93D3-19EB-B7FEB0ACD0E7}"/>
          </ac:spMkLst>
        </pc:spChg>
      </pc:sldChg>
      <pc:sldMasterChg chg="modTransition modSldLayout">
        <pc:chgData name="Artin Mahdanian" userId="09cb2c222584bf19" providerId="LiveId" clId="{B8200944-A6C7-4D11-8FB1-6B030D2FA97B}" dt="2023-06-05T20:30:51.921" v="2"/>
        <pc:sldMasterMkLst>
          <pc:docMk/>
          <pc:sldMasterMk cId="2967794117" sldId="2147483868"/>
        </pc:sldMasterMkLst>
        <pc:sldLayoutChg chg="modTransition">
          <pc:chgData name="Artin Mahdanian" userId="09cb2c222584bf19" providerId="LiveId" clId="{B8200944-A6C7-4D11-8FB1-6B030D2FA97B}" dt="2023-06-05T20:30:51.921" v="2"/>
          <pc:sldLayoutMkLst>
            <pc:docMk/>
            <pc:sldMasterMk cId="2967794117" sldId="2147483868"/>
            <pc:sldLayoutMk cId="905811619" sldId="2147483869"/>
          </pc:sldLayoutMkLst>
        </pc:sldLayoutChg>
        <pc:sldLayoutChg chg="modTransition">
          <pc:chgData name="Artin Mahdanian" userId="09cb2c222584bf19" providerId="LiveId" clId="{B8200944-A6C7-4D11-8FB1-6B030D2FA97B}" dt="2023-06-05T20:30:51.921" v="2"/>
          <pc:sldLayoutMkLst>
            <pc:docMk/>
            <pc:sldMasterMk cId="2967794117" sldId="2147483868"/>
            <pc:sldLayoutMk cId="2772586160" sldId="2147483870"/>
          </pc:sldLayoutMkLst>
        </pc:sldLayoutChg>
        <pc:sldLayoutChg chg="modTransition">
          <pc:chgData name="Artin Mahdanian" userId="09cb2c222584bf19" providerId="LiveId" clId="{B8200944-A6C7-4D11-8FB1-6B030D2FA97B}" dt="2023-06-05T20:30:51.921" v="2"/>
          <pc:sldLayoutMkLst>
            <pc:docMk/>
            <pc:sldMasterMk cId="2967794117" sldId="2147483868"/>
            <pc:sldLayoutMk cId="726468600" sldId="2147483871"/>
          </pc:sldLayoutMkLst>
        </pc:sldLayoutChg>
        <pc:sldLayoutChg chg="modTransition">
          <pc:chgData name="Artin Mahdanian" userId="09cb2c222584bf19" providerId="LiveId" clId="{B8200944-A6C7-4D11-8FB1-6B030D2FA97B}" dt="2023-06-05T20:30:51.921" v="2"/>
          <pc:sldLayoutMkLst>
            <pc:docMk/>
            <pc:sldMasterMk cId="2967794117" sldId="2147483868"/>
            <pc:sldLayoutMk cId="3406388467" sldId="2147483872"/>
          </pc:sldLayoutMkLst>
        </pc:sldLayoutChg>
        <pc:sldLayoutChg chg="modTransition">
          <pc:chgData name="Artin Mahdanian" userId="09cb2c222584bf19" providerId="LiveId" clId="{B8200944-A6C7-4D11-8FB1-6B030D2FA97B}" dt="2023-06-05T20:30:51.921" v="2"/>
          <pc:sldLayoutMkLst>
            <pc:docMk/>
            <pc:sldMasterMk cId="2967794117" sldId="2147483868"/>
            <pc:sldLayoutMk cId="2278993419" sldId="2147483873"/>
          </pc:sldLayoutMkLst>
        </pc:sldLayoutChg>
        <pc:sldLayoutChg chg="modTransition">
          <pc:chgData name="Artin Mahdanian" userId="09cb2c222584bf19" providerId="LiveId" clId="{B8200944-A6C7-4D11-8FB1-6B030D2FA97B}" dt="2023-06-05T20:30:51.921" v="2"/>
          <pc:sldLayoutMkLst>
            <pc:docMk/>
            <pc:sldMasterMk cId="2967794117" sldId="2147483868"/>
            <pc:sldLayoutMk cId="3477228475" sldId="2147483874"/>
          </pc:sldLayoutMkLst>
        </pc:sldLayoutChg>
        <pc:sldLayoutChg chg="modTransition">
          <pc:chgData name="Artin Mahdanian" userId="09cb2c222584bf19" providerId="LiveId" clId="{B8200944-A6C7-4D11-8FB1-6B030D2FA97B}" dt="2023-06-05T20:30:51.921" v="2"/>
          <pc:sldLayoutMkLst>
            <pc:docMk/>
            <pc:sldMasterMk cId="2967794117" sldId="2147483868"/>
            <pc:sldLayoutMk cId="1300277827" sldId="2147483875"/>
          </pc:sldLayoutMkLst>
        </pc:sldLayoutChg>
        <pc:sldLayoutChg chg="modTransition">
          <pc:chgData name="Artin Mahdanian" userId="09cb2c222584bf19" providerId="LiveId" clId="{B8200944-A6C7-4D11-8FB1-6B030D2FA97B}" dt="2023-06-05T20:30:51.921" v="2"/>
          <pc:sldLayoutMkLst>
            <pc:docMk/>
            <pc:sldMasterMk cId="2967794117" sldId="2147483868"/>
            <pc:sldLayoutMk cId="127079208" sldId="2147483876"/>
          </pc:sldLayoutMkLst>
        </pc:sldLayoutChg>
        <pc:sldLayoutChg chg="modTransition">
          <pc:chgData name="Artin Mahdanian" userId="09cb2c222584bf19" providerId="LiveId" clId="{B8200944-A6C7-4D11-8FB1-6B030D2FA97B}" dt="2023-06-05T20:30:51.921" v="2"/>
          <pc:sldLayoutMkLst>
            <pc:docMk/>
            <pc:sldMasterMk cId="2967794117" sldId="2147483868"/>
            <pc:sldLayoutMk cId="3698668874" sldId="2147483877"/>
          </pc:sldLayoutMkLst>
        </pc:sldLayoutChg>
        <pc:sldLayoutChg chg="modTransition">
          <pc:chgData name="Artin Mahdanian" userId="09cb2c222584bf19" providerId="LiveId" clId="{B8200944-A6C7-4D11-8FB1-6B030D2FA97B}" dt="2023-06-05T20:30:51.921" v="2"/>
          <pc:sldLayoutMkLst>
            <pc:docMk/>
            <pc:sldMasterMk cId="2967794117" sldId="2147483868"/>
            <pc:sldLayoutMk cId="3127659722" sldId="2147483884"/>
          </pc:sldLayoutMkLst>
        </pc:sldLayoutChg>
        <pc:sldLayoutChg chg="modTransition">
          <pc:chgData name="Artin Mahdanian" userId="09cb2c222584bf19" providerId="LiveId" clId="{B8200944-A6C7-4D11-8FB1-6B030D2FA97B}" dt="2023-06-05T20:30:51.921" v="2"/>
          <pc:sldLayoutMkLst>
            <pc:docMk/>
            <pc:sldMasterMk cId="2967794117" sldId="2147483868"/>
            <pc:sldLayoutMk cId="3166472699" sldId="2147483885"/>
          </pc:sldLayoutMkLst>
        </pc:sldLayoutChg>
      </pc:sldMasterChg>
      <pc:sldMasterChg chg="modTransition modSldLayout">
        <pc:chgData name="Artin Mahdanian" userId="09cb2c222584bf19" providerId="LiveId" clId="{B8200944-A6C7-4D11-8FB1-6B030D2FA97B}" dt="2023-06-05T20:30:56.551" v="10"/>
        <pc:sldMasterMkLst>
          <pc:docMk/>
          <pc:sldMasterMk cId="3644178322" sldId="2147483888"/>
        </pc:sldMasterMkLst>
        <pc:sldLayoutChg chg="modTransition">
          <pc:chgData name="Artin Mahdanian" userId="09cb2c222584bf19" providerId="LiveId" clId="{B8200944-A6C7-4D11-8FB1-6B030D2FA97B}" dt="2023-06-05T20:30:56.551" v="10"/>
          <pc:sldLayoutMkLst>
            <pc:docMk/>
            <pc:sldMasterMk cId="3644178322" sldId="2147483888"/>
            <pc:sldLayoutMk cId="394290327" sldId="2147483889"/>
          </pc:sldLayoutMkLst>
        </pc:sldLayoutChg>
        <pc:sldLayoutChg chg="modTransition">
          <pc:chgData name="Artin Mahdanian" userId="09cb2c222584bf19" providerId="LiveId" clId="{B8200944-A6C7-4D11-8FB1-6B030D2FA97B}" dt="2023-06-05T20:30:56.551" v="10"/>
          <pc:sldLayoutMkLst>
            <pc:docMk/>
            <pc:sldMasterMk cId="3644178322" sldId="2147483888"/>
            <pc:sldLayoutMk cId="3761823246" sldId="2147483890"/>
          </pc:sldLayoutMkLst>
        </pc:sldLayoutChg>
        <pc:sldLayoutChg chg="modTransition">
          <pc:chgData name="Artin Mahdanian" userId="09cb2c222584bf19" providerId="LiveId" clId="{B8200944-A6C7-4D11-8FB1-6B030D2FA97B}" dt="2023-06-05T20:30:56.551" v="10"/>
          <pc:sldLayoutMkLst>
            <pc:docMk/>
            <pc:sldMasterMk cId="3644178322" sldId="2147483888"/>
            <pc:sldLayoutMk cId="4099536271" sldId="2147483891"/>
          </pc:sldLayoutMkLst>
        </pc:sldLayoutChg>
        <pc:sldLayoutChg chg="modTransition">
          <pc:chgData name="Artin Mahdanian" userId="09cb2c222584bf19" providerId="LiveId" clId="{B8200944-A6C7-4D11-8FB1-6B030D2FA97B}" dt="2023-06-05T20:30:56.551" v="10"/>
          <pc:sldLayoutMkLst>
            <pc:docMk/>
            <pc:sldMasterMk cId="3644178322" sldId="2147483888"/>
            <pc:sldLayoutMk cId="3886910796" sldId="2147483892"/>
          </pc:sldLayoutMkLst>
        </pc:sldLayoutChg>
        <pc:sldLayoutChg chg="modTransition">
          <pc:chgData name="Artin Mahdanian" userId="09cb2c222584bf19" providerId="LiveId" clId="{B8200944-A6C7-4D11-8FB1-6B030D2FA97B}" dt="2023-06-05T20:30:56.551" v="10"/>
          <pc:sldLayoutMkLst>
            <pc:docMk/>
            <pc:sldMasterMk cId="3644178322" sldId="2147483888"/>
            <pc:sldLayoutMk cId="1187406093" sldId="2147483893"/>
          </pc:sldLayoutMkLst>
        </pc:sldLayoutChg>
        <pc:sldLayoutChg chg="modTransition">
          <pc:chgData name="Artin Mahdanian" userId="09cb2c222584bf19" providerId="LiveId" clId="{B8200944-A6C7-4D11-8FB1-6B030D2FA97B}" dt="2023-06-05T20:30:56.551" v="10"/>
          <pc:sldLayoutMkLst>
            <pc:docMk/>
            <pc:sldMasterMk cId="3644178322" sldId="2147483888"/>
            <pc:sldLayoutMk cId="2987256134" sldId="2147483894"/>
          </pc:sldLayoutMkLst>
        </pc:sldLayoutChg>
        <pc:sldLayoutChg chg="modTransition">
          <pc:chgData name="Artin Mahdanian" userId="09cb2c222584bf19" providerId="LiveId" clId="{B8200944-A6C7-4D11-8FB1-6B030D2FA97B}" dt="2023-06-05T20:30:56.551" v="10"/>
          <pc:sldLayoutMkLst>
            <pc:docMk/>
            <pc:sldMasterMk cId="3644178322" sldId="2147483888"/>
            <pc:sldLayoutMk cId="2947576870" sldId="2147483895"/>
          </pc:sldLayoutMkLst>
        </pc:sldLayoutChg>
        <pc:sldLayoutChg chg="modTransition">
          <pc:chgData name="Artin Mahdanian" userId="09cb2c222584bf19" providerId="LiveId" clId="{B8200944-A6C7-4D11-8FB1-6B030D2FA97B}" dt="2023-06-05T20:30:56.551" v="10"/>
          <pc:sldLayoutMkLst>
            <pc:docMk/>
            <pc:sldMasterMk cId="3644178322" sldId="2147483888"/>
            <pc:sldLayoutMk cId="1161245611" sldId="2147483896"/>
          </pc:sldLayoutMkLst>
        </pc:sldLayoutChg>
        <pc:sldLayoutChg chg="modTransition">
          <pc:chgData name="Artin Mahdanian" userId="09cb2c222584bf19" providerId="LiveId" clId="{B8200944-A6C7-4D11-8FB1-6B030D2FA97B}" dt="2023-06-05T20:30:56.551" v="10"/>
          <pc:sldLayoutMkLst>
            <pc:docMk/>
            <pc:sldMasterMk cId="3644178322" sldId="2147483888"/>
            <pc:sldLayoutMk cId="1910844239" sldId="2147483897"/>
          </pc:sldLayoutMkLst>
        </pc:sldLayoutChg>
        <pc:sldLayoutChg chg="modTransition">
          <pc:chgData name="Artin Mahdanian" userId="09cb2c222584bf19" providerId="LiveId" clId="{B8200944-A6C7-4D11-8FB1-6B030D2FA97B}" dt="2023-06-05T20:30:56.551" v="10"/>
          <pc:sldLayoutMkLst>
            <pc:docMk/>
            <pc:sldMasterMk cId="3644178322" sldId="2147483888"/>
            <pc:sldLayoutMk cId="3244066908" sldId="2147483904"/>
          </pc:sldLayoutMkLst>
        </pc:sldLayoutChg>
        <pc:sldLayoutChg chg="modTransition">
          <pc:chgData name="Artin Mahdanian" userId="09cb2c222584bf19" providerId="LiveId" clId="{B8200944-A6C7-4D11-8FB1-6B030D2FA97B}" dt="2023-06-05T20:30:56.551" v="10"/>
          <pc:sldLayoutMkLst>
            <pc:docMk/>
            <pc:sldMasterMk cId="3644178322" sldId="2147483888"/>
            <pc:sldLayoutMk cId="2895281281" sldId="2147483905"/>
          </pc:sldLayoutMkLst>
        </pc:sldLayoutChg>
      </pc:sldMasterChg>
      <pc:sldMasterChg chg="modTransition modSldLayout">
        <pc:chgData name="Artin Mahdanian" userId="09cb2c222584bf19" providerId="LiveId" clId="{B8200944-A6C7-4D11-8FB1-6B030D2FA97B}" dt="2023-06-05T21:19:55.294" v="348"/>
        <pc:sldMasterMkLst>
          <pc:docMk/>
          <pc:sldMasterMk cId="5226186" sldId="2147483908"/>
        </pc:sldMasterMkLst>
        <pc:sldLayoutChg chg="modTransition">
          <pc:chgData name="Artin Mahdanian" userId="09cb2c222584bf19" providerId="LiveId" clId="{B8200944-A6C7-4D11-8FB1-6B030D2FA97B}" dt="2023-06-05T21:19:55.294" v="348"/>
          <pc:sldLayoutMkLst>
            <pc:docMk/>
            <pc:sldMasterMk cId="5226186" sldId="2147483908"/>
            <pc:sldLayoutMk cId="2703371527" sldId="2147483909"/>
          </pc:sldLayoutMkLst>
        </pc:sldLayoutChg>
        <pc:sldLayoutChg chg="modTransition">
          <pc:chgData name="Artin Mahdanian" userId="09cb2c222584bf19" providerId="LiveId" clId="{B8200944-A6C7-4D11-8FB1-6B030D2FA97B}" dt="2023-06-05T21:19:55.294" v="348"/>
          <pc:sldLayoutMkLst>
            <pc:docMk/>
            <pc:sldMasterMk cId="5226186" sldId="2147483908"/>
            <pc:sldLayoutMk cId="2810109027" sldId="2147483910"/>
          </pc:sldLayoutMkLst>
        </pc:sldLayoutChg>
        <pc:sldLayoutChg chg="modTransition">
          <pc:chgData name="Artin Mahdanian" userId="09cb2c222584bf19" providerId="LiveId" clId="{B8200944-A6C7-4D11-8FB1-6B030D2FA97B}" dt="2023-06-05T21:19:55.294" v="348"/>
          <pc:sldLayoutMkLst>
            <pc:docMk/>
            <pc:sldMasterMk cId="5226186" sldId="2147483908"/>
            <pc:sldLayoutMk cId="3895067232" sldId="2147483911"/>
          </pc:sldLayoutMkLst>
        </pc:sldLayoutChg>
        <pc:sldLayoutChg chg="modTransition">
          <pc:chgData name="Artin Mahdanian" userId="09cb2c222584bf19" providerId="LiveId" clId="{B8200944-A6C7-4D11-8FB1-6B030D2FA97B}" dt="2023-06-05T21:19:55.294" v="348"/>
          <pc:sldLayoutMkLst>
            <pc:docMk/>
            <pc:sldMasterMk cId="5226186" sldId="2147483908"/>
            <pc:sldLayoutMk cId="3501667098" sldId="2147483912"/>
          </pc:sldLayoutMkLst>
        </pc:sldLayoutChg>
        <pc:sldLayoutChg chg="modTransition">
          <pc:chgData name="Artin Mahdanian" userId="09cb2c222584bf19" providerId="LiveId" clId="{B8200944-A6C7-4D11-8FB1-6B030D2FA97B}" dt="2023-06-05T21:19:55.294" v="348"/>
          <pc:sldLayoutMkLst>
            <pc:docMk/>
            <pc:sldMasterMk cId="5226186" sldId="2147483908"/>
            <pc:sldLayoutMk cId="3913242113" sldId="2147483913"/>
          </pc:sldLayoutMkLst>
        </pc:sldLayoutChg>
        <pc:sldLayoutChg chg="modTransition">
          <pc:chgData name="Artin Mahdanian" userId="09cb2c222584bf19" providerId="LiveId" clId="{B8200944-A6C7-4D11-8FB1-6B030D2FA97B}" dt="2023-06-05T21:19:55.294" v="348"/>
          <pc:sldLayoutMkLst>
            <pc:docMk/>
            <pc:sldMasterMk cId="5226186" sldId="2147483908"/>
            <pc:sldLayoutMk cId="2110027039" sldId="2147483914"/>
          </pc:sldLayoutMkLst>
        </pc:sldLayoutChg>
        <pc:sldLayoutChg chg="modTransition">
          <pc:chgData name="Artin Mahdanian" userId="09cb2c222584bf19" providerId="LiveId" clId="{B8200944-A6C7-4D11-8FB1-6B030D2FA97B}" dt="2023-06-05T21:19:55.294" v="348"/>
          <pc:sldLayoutMkLst>
            <pc:docMk/>
            <pc:sldMasterMk cId="5226186" sldId="2147483908"/>
            <pc:sldLayoutMk cId="681744446" sldId="2147483915"/>
          </pc:sldLayoutMkLst>
        </pc:sldLayoutChg>
        <pc:sldLayoutChg chg="modTransition">
          <pc:chgData name="Artin Mahdanian" userId="09cb2c222584bf19" providerId="LiveId" clId="{B8200944-A6C7-4D11-8FB1-6B030D2FA97B}" dt="2023-06-05T21:19:55.294" v="348"/>
          <pc:sldLayoutMkLst>
            <pc:docMk/>
            <pc:sldMasterMk cId="5226186" sldId="2147483908"/>
            <pc:sldLayoutMk cId="20925565" sldId="2147483916"/>
          </pc:sldLayoutMkLst>
        </pc:sldLayoutChg>
        <pc:sldLayoutChg chg="modTransition">
          <pc:chgData name="Artin Mahdanian" userId="09cb2c222584bf19" providerId="LiveId" clId="{B8200944-A6C7-4D11-8FB1-6B030D2FA97B}" dt="2023-06-05T21:19:55.294" v="348"/>
          <pc:sldLayoutMkLst>
            <pc:docMk/>
            <pc:sldMasterMk cId="5226186" sldId="2147483908"/>
            <pc:sldLayoutMk cId="2899292180" sldId="2147483917"/>
          </pc:sldLayoutMkLst>
        </pc:sldLayoutChg>
        <pc:sldLayoutChg chg="modTransition">
          <pc:chgData name="Artin Mahdanian" userId="09cb2c222584bf19" providerId="LiveId" clId="{B8200944-A6C7-4D11-8FB1-6B030D2FA97B}" dt="2023-06-05T21:19:55.294" v="348"/>
          <pc:sldLayoutMkLst>
            <pc:docMk/>
            <pc:sldMasterMk cId="5226186" sldId="2147483908"/>
            <pc:sldLayoutMk cId="4031273287" sldId="2147483924"/>
          </pc:sldLayoutMkLst>
        </pc:sldLayoutChg>
        <pc:sldLayoutChg chg="modTransition">
          <pc:chgData name="Artin Mahdanian" userId="09cb2c222584bf19" providerId="LiveId" clId="{B8200944-A6C7-4D11-8FB1-6B030D2FA97B}" dt="2023-06-05T21:19:55.294" v="348"/>
          <pc:sldLayoutMkLst>
            <pc:docMk/>
            <pc:sldMasterMk cId="5226186" sldId="2147483908"/>
            <pc:sldLayoutMk cId="1177826914" sldId="2147483925"/>
          </pc:sldLayoutMkLst>
        </pc:sldLayoutChg>
      </pc:sldMasterChg>
      <pc:sldMasterChg chg="modTransition modSldLayout">
        <pc:chgData name="Artin Mahdanian" userId="09cb2c222584bf19" providerId="LiveId" clId="{B8200944-A6C7-4D11-8FB1-6B030D2FA97B}" dt="2023-06-05T21:50:02.566" v="598"/>
        <pc:sldMasterMkLst>
          <pc:docMk/>
          <pc:sldMasterMk cId="2384154319" sldId="2147483928"/>
        </pc:sldMasterMkLst>
        <pc:sldLayoutChg chg="modTransition">
          <pc:chgData name="Artin Mahdanian" userId="09cb2c222584bf19" providerId="LiveId" clId="{B8200944-A6C7-4D11-8FB1-6B030D2FA97B}" dt="2023-06-05T21:50:02.566" v="598"/>
          <pc:sldLayoutMkLst>
            <pc:docMk/>
            <pc:sldMasterMk cId="2384154319" sldId="2147483928"/>
            <pc:sldLayoutMk cId="3719296226" sldId="2147483929"/>
          </pc:sldLayoutMkLst>
        </pc:sldLayoutChg>
        <pc:sldLayoutChg chg="modTransition">
          <pc:chgData name="Artin Mahdanian" userId="09cb2c222584bf19" providerId="LiveId" clId="{B8200944-A6C7-4D11-8FB1-6B030D2FA97B}" dt="2023-06-05T21:50:02.566" v="598"/>
          <pc:sldLayoutMkLst>
            <pc:docMk/>
            <pc:sldMasterMk cId="2384154319" sldId="2147483928"/>
            <pc:sldLayoutMk cId="805872888" sldId="2147483931"/>
          </pc:sldLayoutMkLst>
        </pc:sldLayoutChg>
        <pc:sldLayoutChg chg="modTransition">
          <pc:chgData name="Artin Mahdanian" userId="09cb2c222584bf19" providerId="LiveId" clId="{B8200944-A6C7-4D11-8FB1-6B030D2FA97B}" dt="2023-06-05T21:50:02.566" v="598"/>
          <pc:sldLayoutMkLst>
            <pc:docMk/>
            <pc:sldMasterMk cId="2384154319" sldId="2147483928"/>
            <pc:sldLayoutMk cId="252962986" sldId="2147483934"/>
          </pc:sldLayoutMkLst>
        </pc:sldLayoutChg>
        <pc:sldLayoutChg chg="modTransition">
          <pc:chgData name="Artin Mahdanian" userId="09cb2c222584bf19" providerId="LiveId" clId="{B8200944-A6C7-4D11-8FB1-6B030D2FA97B}" dt="2023-06-05T21:50:02.566" v="598"/>
          <pc:sldLayoutMkLst>
            <pc:docMk/>
            <pc:sldMasterMk cId="2384154319" sldId="2147483928"/>
            <pc:sldLayoutMk cId="2796894060" sldId="2147483935"/>
          </pc:sldLayoutMkLst>
        </pc:sldLayoutChg>
        <pc:sldLayoutChg chg="modTransition">
          <pc:chgData name="Artin Mahdanian" userId="09cb2c222584bf19" providerId="LiveId" clId="{B8200944-A6C7-4D11-8FB1-6B030D2FA97B}" dt="2023-06-05T21:50:02.566" v="598"/>
          <pc:sldLayoutMkLst>
            <pc:docMk/>
            <pc:sldMasterMk cId="2384154319" sldId="2147483928"/>
            <pc:sldLayoutMk cId="2585614986" sldId="2147483937"/>
          </pc:sldLayoutMkLst>
        </pc:sldLayoutChg>
      </pc:sldMasterChg>
    </pc:docChg>
  </pc:docChgLst>
  <pc:docChgLst>
    <pc:chgData name="Artin Mahdanian" userId="S::artin.mahdanian@mail.mcgill.ca::ee4d661a-cf89-4736-893d-58a22a615232" providerId="AD" clId="Web-{B2164815-6E6A-456D-DB07-183B9159EA2C}"/>
    <pc:docChg chg="addSld delSld modSld">
      <pc:chgData name="Artin Mahdanian" userId="S::artin.mahdanian@mail.mcgill.ca::ee4d661a-cf89-4736-893d-58a22a615232" providerId="AD" clId="Web-{B2164815-6E6A-456D-DB07-183B9159EA2C}" dt="2019-07-19T15:22:09.886" v="472"/>
      <pc:docMkLst>
        <pc:docMk/>
      </pc:docMkLst>
      <pc:sldChg chg="addSp delSp modSp">
        <pc:chgData name="Artin Mahdanian" userId="S::artin.mahdanian@mail.mcgill.ca::ee4d661a-cf89-4736-893d-58a22a615232" providerId="AD" clId="Web-{B2164815-6E6A-456D-DB07-183B9159EA2C}" dt="2019-07-19T14:49:50.785" v="5" actId="1076"/>
        <pc:sldMkLst>
          <pc:docMk/>
          <pc:sldMk cId="2367383158" sldId="263"/>
        </pc:sldMkLst>
        <pc:spChg chg="add del mod">
          <ac:chgData name="Artin Mahdanian" userId="S::artin.mahdanian@mail.mcgill.ca::ee4d661a-cf89-4736-893d-58a22a615232" providerId="AD" clId="Web-{B2164815-6E6A-456D-DB07-183B9159EA2C}" dt="2019-07-19T14:49:36.300" v="1"/>
          <ac:spMkLst>
            <pc:docMk/>
            <pc:sldMk cId="2367383158" sldId="263"/>
            <ac:spMk id="3" creationId="{AA2A5B8B-8F26-4636-84E2-BA8894C0A386}"/>
          </ac:spMkLst>
        </pc:spChg>
        <pc:picChg chg="add mod ord">
          <ac:chgData name="Artin Mahdanian" userId="S::artin.mahdanian@mail.mcgill.ca::ee4d661a-cf89-4736-893d-58a22a615232" providerId="AD" clId="Web-{B2164815-6E6A-456D-DB07-183B9159EA2C}" dt="2019-07-19T14:49:50.785" v="5" actId="1076"/>
          <ac:picMkLst>
            <pc:docMk/>
            <pc:sldMk cId="2367383158" sldId="263"/>
            <ac:picMk id="4" creationId="{F1869A93-66C8-420B-BF6B-3FB69B10C4BE}"/>
          </ac:picMkLst>
        </pc:picChg>
        <pc:picChg chg="del">
          <ac:chgData name="Artin Mahdanian" userId="S::artin.mahdanian@mail.mcgill.ca::ee4d661a-cf89-4736-893d-58a22a615232" providerId="AD" clId="Web-{B2164815-6E6A-456D-DB07-183B9159EA2C}" dt="2019-07-19T14:49:34.394" v="0"/>
          <ac:picMkLst>
            <pc:docMk/>
            <pc:sldMk cId="2367383158" sldId="263"/>
            <ac:picMk id="351234" creationId="{203027DF-1133-4806-80B6-ADA00C2C7392}"/>
          </ac:picMkLst>
        </pc:picChg>
      </pc:sldChg>
      <pc:sldChg chg="modSp">
        <pc:chgData name="Artin Mahdanian" userId="S::artin.mahdanian@mail.mcgill.ca::ee4d661a-cf89-4736-893d-58a22a615232" providerId="AD" clId="Web-{B2164815-6E6A-456D-DB07-183B9159EA2C}" dt="2019-07-19T14:55:50.161" v="52" actId="14100"/>
        <pc:sldMkLst>
          <pc:docMk/>
          <pc:sldMk cId="3883439123" sldId="362"/>
        </pc:sldMkLst>
        <pc:spChg chg="mod">
          <ac:chgData name="Artin Mahdanian" userId="S::artin.mahdanian@mail.mcgill.ca::ee4d661a-cf89-4736-893d-58a22a615232" providerId="AD" clId="Web-{B2164815-6E6A-456D-DB07-183B9159EA2C}" dt="2019-07-19T14:55:50.161" v="52" actId="14100"/>
          <ac:spMkLst>
            <pc:docMk/>
            <pc:sldMk cId="3883439123" sldId="362"/>
            <ac:spMk id="70659" creationId="{25D3B376-FA9C-4346-BB86-37518ECC21A0}"/>
          </ac:spMkLst>
        </pc:spChg>
      </pc:sldChg>
      <pc:sldChg chg="addSp delSp modSp new">
        <pc:chgData name="Artin Mahdanian" userId="S::artin.mahdanian@mail.mcgill.ca::ee4d661a-cf89-4736-893d-58a22a615232" providerId="AD" clId="Web-{B2164815-6E6A-456D-DB07-183B9159EA2C}" dt="2019-07-19T14:53:39.879" v="10" actId="1076"/>
        <pc:sldMkLst>
          <pc:docMk/>
          <pc:sldMk cId="978587765" sldId="799"/>
        </pc:sldMkLst>
        <pc:spChg chg="del">
          <ac:chgData name="Artin Mahdanian" userId="S::artin.mahdanian@mail.mcgill.ca::ee4d661a-cf89-4736-893d-58a22a615232" providerId="AD" clId="Web-{B2164815-6E6A-456D-DB07-183B9159EA2C}" dt="2019-07-19T14:53:30.176" v="7"/>
          <ac:spMkLst>
            <pc:docMk/>
            <pc:sldMk cId="978587765" sldId="799"/>
            <ac:spMk id="2" creationId="{FA0CC791-C0DC-44A4-822F-ABC3F1A3EA0B}"/>
          </ac:spMkLst>
        </pc:spChg>
        <pc:picChg chg="add mod ord">
          <ac:chgData name="Artin Mahdanian" userId="S::artin.mahdanian@mail.mcgill.ca::ee4d661a-cf89-4736-893d-58a22a615232" providerId="AD" clId="Web-{B2164815-6E6A-456D-DB07-183B9159EA2C}" dt="2019-07-19T14:53:39.879" v="10" actId="1076"/>
          <ac:picMkLst>
            <pc:docMk/>
            <pc:sldMk cId="978587765" sldId="799"/>
            <ac:picMk id="3" creationId="{6AA66D0D-49C2-4C15-B308-3C1186196C40}"/>
          </ac:picMkLst>
        </pc:picChg>
      </pc:sldChg>
      <pc:sldChg chg="addSp delSp modSp new mod setBg">
        <pc:chgData name="Artin Mahdanian" userId="S::artin.mahdanian@mail.mcgill.ca::ee4d661a-cf89-4736-893d-58a22a615232" providerId="AD" clId="Web-{B2164815-6E6A-456D-DB07-183B9159EA2C}" dt="2019-07-19T15:07:39.242" v="91"/>
        <pc:sldMkLst>
          <pc:docMk/>
          <pc:sldMk cId="4183711353" sldId="800"/>
        </pc:sldMkLst>
        <pc:spChg chg="del">
          <ac:chgData name="Artin Mahdanian" userId="S::artin.mahdanian@mail.mcgill.ca::ee4d661a-cf89-4736-893d-58a22a615232" providerId="AD" clId="Web-{B2164815-6E6A-456D-DB07-183B9159EA2C}" dt="2019-07-19T14:58:28.787" v="54"/>
          <ac:spMkLst>
            <pc:docMk/>
            <pc:sldMk cId="4183711353" sldId="800"/>
            <ac:spMk id="2" creationId="{9ECBC901-48B8-46D2-8D5D-371318EB0C92}"/>
          </ac:spMkLst>
        </pc:spChg>
        <pc:spChg chg="del">
          <ac:chgData name="Artin Mahdanian" userId="S::artin.mahdanian@mail.mcgill.ca::ee4d661a-cf89-4736-893d-58a22a615232" providerId="AD" clId="Web-{B2164815-6E6A-456D-DB07-183B9159EA2C}" dt="2019-07-19T14:58:30.912" v="55"/>
          <ac:spMkLst>
            <pc:docMk/>
            <pc:sldMk cId="4183711353" sldId="800"/>
            <ac:spMk id="3" creationId="{6F392331-64AE-48D6-83D9-1500379C29F2}"/>
          </ac:spMkLst>
        </pc:spChg>
        <pc:spChg chg="add del">
          <ac:chgData name="Artin Mahdanian" userId="S::artin.mahdanian@mail.mcgill.ca::ee4d661a-cf89-4736-893d-58a22a615232" providerId="AD" clId="Web-{B2164815-6E6A-456D-DB07-183B9159EA2C}" dt="2019-07-19T14:58:47.209" v="59"/>
          <ac:spMkLst>
            <pc:docMk/>
            <pc:sldMk cId="4183711353" sldId="800"/>
            <ac:spMk id="13" creationId="{5BECDBB2-914C-44DE-B171-6F7946196F54}"/>
          </ac:spMkLst>
        </pc:spChg>
        <pc:spChg chg="add del">
          <ac:chgData name="Artin Mahdanian" userId="S::artin.mahdanian@mail.mcgill.ca::ee4d661a-cf89-4736-893d-58a22a615232" providerId="AD" clId="Web-{B2164815-6E6A-456D-DB07-183B9159EA2C}" dt="2019-07-19T14:59:07.271" v="63"/>
          <ac:spMkLst>
            <pc:docMk/>
            <pc:sldMk cId="4183711353" sldId="800"/>
            <ac:spMk id="16" creationId="{47155C6E-91BF-431D-9052-685726DFE7CD}"/>
          </ac:spMkLst>
        </pc:spChg>
        <pc:spChg chg="add del">
          <ac:chgData name="Artin Mahdanian" userId="S::artin.mahdanian@mail.mcgill.ca::ee4d661a-cf89-4736-893d-58a22a615232" providerId="AD" clId="Web-{B2164815-6E6A-456D-DB07-183B9159EA2C}" dt="2019-07-19T14:59:07.271" v="63"/>
          <ac:spMkLst>
            <pc:docMk/>
            <pc:sldMk cId="4183711353" sldId="800"/>
            <ac:spMk id="18" creationId="{929B92EA-70A3-4CD0-A35F-D144D7F0F553}"/>
          </ac:spMkLst>
        </pc:spChg>
        <pc:spChg chg="add">
          <ac:chgData name="Artin Mahdanian" userId="S::artin.mahdanian@mail.mcgill.ca::ee4d661a-cf89-4736-893d-58a22a615232" providerId="AD" clId="Web-{B2164815-6E6A-456D-DB07-183B9159EA2C}" dt="2019-07-19T14:59:07.334" v="64"/>
          <ac:spMkLst>
            <pc:docMk/>
            <pc:sldMk cId="4183711353" sldId="800"/>
            <ac:spMk id="21" creationId="{5BECDBB2-914C-44DE-B171-6F7946196F54}"/>
          </ac:spMkLst>
        </pc:spChg>
        <pc:spChg chg="add mod">
          <ac:chgData name="Artin Mahdanian" userId="S::artin.mahdanian@mail.mcgill.ca::ee4d661a-cf89-4736-893d-58a22a615232" providerId="AD" clId="Web-{B2164815-6E6A-456D-DB07-183B9159EA2C}" dt="2019-07-19T15:07:39.242" v="91"/>
          <ac:spMkLst>
            <pc:docMk/>
            <pc:sldMk cId="4183711353" sldId="800"/>
            <ac:spMk id="24" creationId="{A68BA17F-4198-48DC-BFCE-43D95D18BC37}"/>
          </ac:spMkLst>
        </pc:spChg>
        <pc:picChg chg="add del mod">
          <ac:chgData name="Artin Mahdanian" userId="S::artin.mahdanian@mail.mcgill.ca::ee4d661a-cf89-4736-893d-58a22a615232" providerId="AD" clId="Web-{B2164815-6E6A-456D-DB07-183B9159EA2C}" dt="2019-07-19T14:59:10.287" v="65"/>
          <ac:picMkLst>
            <pc:docMk/>
            <pc:sldMk cId="4183711353" sldId="800"/>
            <ac:picMk id="4" creationId="{B6219238-B9AB-4AE3-AEB5-BC486B771EF0}"/>
          </ac:picMkLst>
        </pc:picChg>
        <pc:picChg chg="add del">
          <ac:chgData name="Artin Mahdanian" userId="S::artin.mahdanian@mail.mcgill.ca::ee4d661a-cf89-4736-893d-58a22a615232" providerId="AD" clId="Web-{B2164815-6E6A-456D-DB07-183B9159EA2C}" dt="2019-07-19T14:59:07.334" v="64"/>
          <ac:picMkLst>
            <pc:docMk/>
            <pc:sldMk cId="4183711353" sldId="800"/>
            <ac:picMk id="6" creationId="{93274B0C-1CB3-4AA4-A183-20B7FE5DB1D2}"/>
          </ac:picMkLst>
        </pc:picChg>
        <pc:picChg chg="add del">
          <ac:chgData name="Artin Mahdanian" userId="S::artin.mahdanian@mail.mcgill.ca::ee4d661a-cf89-4736-893d-58a22a615232" providerId="AD" clId="Web-{B2164815-6E6A-456D-DB07-183B9159EA2C}" dt="2019-07-19T14:59:07.334" v="64"/>
          <ac:picMkLst>
            <pc:docMk/>
            <pc:sldMk cId="4183711353" sldId="800"/>
            <ac:picMk id="7" creationId="{2E640319-3BB6-49BF-BAF4-D63FEC73E146}"/>
          </ac:picMkLst>
        </pc:picChg>
        <pc:picChg chg="add mod">
          <ac:chgData name="Artin Mahdanian" userId="S::artin.mahdanian@mail.mcgill.ca::ee4d661a-cf89-4736-893d-58a22a615232" providerId="AD" clId="Web-{B2164815-6E6A-456D-DB07-183B9159EA2C}" dt="2019-07-19T14:59:29.709" v="71" actId="1076"/>
          <ac:picMkLst>
            <pc:docMk/>
            <pc:sldMk cId="4183711353" sldId="800"/>
            <ac:picMk id="8" creationId="{CD871059-7984-4246-A98F-06F4C85C67D9}"/>
          </ac:picMkLst>
        </pc:picChg>
        <pc:picChg chg="add del">
          <ac:chgData name="Artin Mahdanian" userId="S::artin.mahdanian@mail.mcgill.ca::ee4d661a-cf89-4736-893d-58a22a615232" providerId="AD" clId="Web-{B2164815-6E6A-456D-DB07-183B9159EA2C}" dt="2019-07-19T14:58:47.209" v="59"/>
          <ac:picMkLst>
            <pc:docMk/>
            <pc:sldMk cId="4183711353" sldId="800"/>
            <ac:picMk id="9" creationId="{93274B0C-1CB3-4AA4-A183-20B7FE5DB1D2}"/>
          </ac:picMkLst>
        </pc:picChg>
        <pc:picChg chg="add">
          <ac:chgData name="Artin Mahdanian" userId="S::artin.mahdanian@mail.mcgill.ca::ee4d661a-cf89-4736-893d-58a22a615232" providerId="AD" clId="Web-{B2164815-6E6A-456D-DB07-183B9159EA2C}" dt="2019-07-19T14:59:07.334" v="64"/>
          <ac:picMkLst>
            <pc:docMk/>
            <pc:sldMk cId="4183711353" sldId="800"/>
            <ac:picMk id="10" creationId="{93274B0C-1CB3-4AA4-A183-20B7FE5DB1D2}"/>
          </ac:picMkLst>
        </pc:picChg>
        <pc:picChg chg="add del">
          <ac:chgData name="Artin Mahdanian" userId="S::artin.mahdanian@mail.mcgill.ca::ee4d661a-cf89-4736-893d-58a22a615232" providerId="AD" clId="Web-{B2164815-6E6A-456D-DB07-183B9159EA2C}" dt="2019-07-19T14:58:47.209" v="59"/>
          <ac:picMkLst>
            <pc:docMk/>
            <pc:sldMk cId="4183711353" sldId="800"/>
            <ac:picMk id="11" creationId="{2E640319-3BB6-49BF-BAF4-D63FEC73E146}"/>
          </ac:picMkLst>
        </pc:picChg>
        <pc:picChg chg="add del">
          <ac:chgData name="Artin Mahdanian" userId="S::artin.mahdanian@mail.mcgill.ca::ee4d661a-cf89-4736-893d-58a22a615232" providerId="AD" clId="Web-{B2164815-6E6A-456D-DB07-183B9159EA2C}" dt="2019-07-19T14:59:07.271" v="63"/>
          <ac:picMkLst>
            <pc:docMk/>
            <pc:sldMk cId="4183711353" sldId="800"/>
            <ac:picMk id="12" creationId="{B1981535-B5AA-4E0C-ACE5-925CC19B20FE}"/>
          </ac:picMkLst>
        </pc:picChg>
        <pc:picChg chg="add del">
          <ac:chgData name="Artin Mahdanian" userId="S::artin.mahdanian@mail.mcgill.ca::ee4d661a-cf89-4736-893d-58a22a615232" providerId="AD" clId="Web-{B2164815-6E6A-456D-DB07-183B9159EA2C}" dt="2019-07-19T14:59:07.271" v="63"/>
          <ac:picMkLst>
            <pc:docMk/>
            <pc:sldMk cId="4183711353" sldId="800"/>
            <ac:picMk id="14" creationId="{BF97D060-AA7E-4411-BA62-28BD1EBD55D6}"/>
          </ac:picMkLst>
        </pc:picChg>
        <pc:picChg chg="add del">
          <ac:chgData name="Artin Mahdanian" userId="S::artin.mahdanian@mail.mcgill.ca::ee4d661a-cf89-4736-893d-58a22a615232" providerId="AD" clId="Web-{B2164815-6E6A-456D-DB07-183B9159EA2C}" dt="2019-07-19T14:58:47.209" v="59"/>
          <ac:picMkLst>
            <pc:docMk/>
            <pc:sldMk cId="4183711353" sldId="800"/>
            <ac:picMk id="15" creationId="{1D5C6008-3DE6-42B7-AED2-68544F325BC6}"/>
          </ac:picMkLst>
        </pc:picChg>
        <pc:picChg chg="add del">
          <ac:chgData name="Artin Mahdanian" userId="S::artin.mahdanian@mail.mcgill.ca::ee4d661a-cf89-4736-893d-58a22a615232" providerId="AD" clId="Web-{B2164815-6E6A-456D-DB07-183B9159EA2C}" dt="2019-07-19T14:58:47.209" v="59"/>
          <ac:picMkLst>
            <pc:docMk/>
            <pc:sldMk cId="4183711353" sldId="800"/>
            <ac:picMk id="17" creationId="{5D09915C-7FC3-45EF-BDD0-6393ACE446E7}"/>
          </ac:picMkLst>
        </pc:picChg>
        <pc:picChg chg="add">
          <ac:chgData name="Artin Mahdanian" userId="S::artin.mahdanian@mail.mcgill.ca::ee4d661a-cf89-4736-893d-58a22a615232" providerId="AD" clId="Web-{B2164815-6E6A-456D-DB07-183B9159EA2C}" dt="2019-07-19T14:59:07.334" v="64"/>
          <ac:picMkLst>
            <pc:docMk/>
            <pc:sldMk cId="4183711353" sldId="800"/>
            <ac:picMk id="19" creationId="{2E640319-3BB6-49BF-BAF4-D63FEC73E146}"/>
          </ac:picMkLst>
        </pc:picChg>
        <pc:picChg chg="add">
          <ac:chgData name="Artin Mahdanian" userId="S::artin.mahdanian@mail.mcgill.ca::ee4d661a-cf89-4736-893d-58a22a615232" providerId="AD" clId="Web-{B2164815-6E6A-456D-DB07-183B9159EA2C}" dt="2019-07-19T14:59:07.334" v="64"/>
          <ac:picMkLst>
            <pc:docMk/>
            <pc:sldMk cId="4183711353" sldId="800"/>
            <ac:picMk id="20" creationId="{5D09915C-7FC3-45EF-BDD0-6393ACE446E7}"/>
          </ac:picMkLst>
        </pc:picChg>
        <pc:picChg chg="add">
          <ac:chgData name="Artin Mahdanian" userId="S::artin.mahdanian@mail.mcgill.ca::ee4d661a-cf89-4736-893d-58a22a615232" providerId="AD" clId="Web-{B2164815-6E6A-456D-DB07-183B9159EA2C}" dt="2019-07-19T14:59:07.334" v="64"/>
          <ac:picMkLst>
            <pc:docMk/>
            <pc:sldMk cId="4183711353" sldId="800"/>
            <ac:picMk id="22" creationId="{1D5C6008-3DE6-42B7-AED2-68544F325BC6}"/>
          </ac:picMkLst>
        </pc:picChg>
      </pc:sldChg>
      <pc:sldChg chg="addSp delSp modSp new">
        <pc:chgData name="Artin Mahdanian" userId="S::artin.mahdanian@mail.mcgill.ca::ee4d661a-cf89-4736-893d-58a22a615232" providerId="AD" clId="Web-{B2164815-6E6A-456D-DB07-183B9159EA2C}" dt="2019-07-19T15:08:19.195" v="97" actId="1076"/>
        <pc:sldMkLst>
          <pc:docMk/>
          <pc:sldMk cId="43089315" sldId="801"/>
        </pc:sldMkLst>
        <pc:spChg chg="del">
          <ac:chgData name="Artin Mahdanian" userId="S::artin.mahdanian@mail.mcgill.ca::ee4d661a-cf89-4736-893d-58a22a615232" providerId="AD" clId="Web-{B2164815-6E6A-456D-DB07-183B9159EA2C}" dt="2019-07-19T15:03:13.241" v="86"/>
          <ac:spMkLst>
            <pc:docMk/>
            <pc:sldMk cId="43089315" sldId="801"/>
            <ac:spMk id="2" creationId="{0DD19B55-8FB9-4847-8802-692CA9A426D2}"/>
          </ac:spMkLst>
        </pc:spChg>
        <pc:spChg chg="del">
          <ac:chgData name="Artin Mahdanian" userId="S::artin.mahdanian@mail.mcgill.ca::ee4d661a-cf89-4736-893d-58a22a615232" providerId="AD" clId="Web-{B2164815-6E6A-456D-DB07-183B9159EA2C}" dt="2019-07-19T15:03:11.522" v="85"/>
          <ac:spMkLst>
            <pc:docMk/>
            <pc:sldMk cId="43089315" sldId="801"/>
            <ac:spMk id="3" creationId="{D85FA91F-1448-4C87-B8FB-79B777375B9B}"/>
          </ac:spMkLst>
        </pc:spChg>
        <pc:spChg chg="add mod">
          <ac:chgData name="Artin Mahdanian" userId="S::artin.mahdanian@mail.mcgill.ca::ee4d661a-cf89-4736-893d-58a22a615232" providerId="AD" clId="Web-{B2164815-6E6A-456D-DB07-183B9159EA2C}" dt="2019-07-19T15:08:19.195" v="97" actId="1076"/>
          <ac:spMkLst>
            <pc:docMk/>
            <pc:sldMk cId="43089315" sldId="801"/>
            <ac:spMk id="9" creationId="{9EA616AC-5658-4D78-9C50-AC8855DCAC4D}"/>
          </ac:spMkLst>
        </pc:spChg>
        <pc:picChg chg="add mod">
          <ac:chgData name="Artin Mahdanian" userId="S::artin.mahdanian@mail.mcgill.ca::ee4d661a-cf89-4736-893d-58a22a615232" providerId="AD" clId="Web-{B2164815-6E6A-456D-DB07-183B9159EA2C}" dt="2019-07-19T15:03:26.475" v="89" actId="14100"/>
          <ac:picMkLst>
            <pc:docMk/>
            <pc:sldMk cId="43089315" sldId="801"/>
            <ac:picMk id="4" creationId="{1E40DB88-BAFD-4754-B2BF-B6E6D2B72689}"/>
          </ac:picMkLst>
        </pc:picChg>
        <pc:picChg chg="add del mod">
          <ac:chgData name="Artin Mahdanian" userId="S::artin.mahdanian@mail.mcgill.ca::ee4d661a-cf89-4736-893d-58a22a615232" providerId="AD" clId="Web-{B2164815-6E6A-456D-DB07-183B9159EA2C}" dt="2019-07-19T15:07:47.273" v="93"/>
          <ac:picMkLst>
            <pc:docMk/>
            <pc:sldMk cId="43089315" sldId="801"/>
            <ac:picMk id="6" creationId="{DE4AA235-7FE3-41EF-90A7-4C6B6A4A9B94}"/>
          </ac:picMkLst>
        </pc:picChg>
      </pc:sldChg>
      <pc:sldChg chg="modSp new del">
        <pc:chgData name="Artin Mahdanian" userId="S::artin.mahdanian@mail.mcgill.ca::ee4d661a-cf89-4736-893d-58a22a615232" providerId="AD" clId="Web-{B2164815-6E6A-456D-DB07-183B9159EA2C}" dt="2019-07-19T15:14:02.806" v="138"/>
        <pc:sldMkLst>
          <pc:docMk/>
          <pc:sldMk cId="2812262426" sldId="802"/>
        </pc:sldMkLst>
        <pc:spChg chg="mod">
          <ac:chgData name="Artin Mahdanian" userId="S::artin.mahdanian@mail.mcgill.ca::ee4d661a-cf89-4736-893d-58a22a615232" providerId="AD" clId="Web-{B2164815-6E6A-456D-DB07-183B9159EA2C}" dt="2019-07-19T15:13:45.915" v="134" actId="20577"/>
          <ac:spMkLst>
            <pc:docMk/>
            <pc:sldMk cId="2812262426" sldId="802"/>
            <ac:spMk id="3" creationId="{3C077682-3B5F-4B6D-8D80-40F528DE7539}"/>
          </ac:spMkLst>
        </pc:spChg>
      </pc:sldChg>
      <pc:sldChg chg="modSp add replId">
        <pc:chgData name="Artin Mahdanian" userId="S::artin.mahdanian@mail.mcgill.ca::ee4d661a-cf89-4736-893d-58a22a615232" providerId="AD" clId="Web-{B2164815-6E6A-456D-DB07-183B9159EA2C}" dt="2019-07-19T15:18:06.307" v="461" actId="1076"/>
        <pc:sldMkLst>
          <pc:docMk/>
          <pc:sldMk cId="1669966989" sldId="803"/>
        </pc:sldMkLst>
        <pc:spChg chg="mod">
          <ac:chgData name="Artin Mahdanian" userId="S::artin.mahdanian@mail.mcgill.ca::ee4d661a-cf89-4736-893d-58a22a615232" providerId="AD" clId="Web-{B2164815-6E6A-456D-DB07-183B9159EA2C}" dt="2019-07-19T15:18:03.963" v="460" actId="14100"/>
          <ac:spMkLst>
            <pc:docMk/>
            <pc:sldMk cId="1669966989" sldId="803"/>
            <ac:spMk id="3" creationId="{C50E57D7-843E-4CAC-9310-241705BAC130}"/>
          </ac:spMkLst>
        </pc:spChg>
        <pc:spChg chg="mod">
          <ac:chgData name="Artin Mahdanian" userId="S::artin.mahdanian@mail.mcgill.ca::ee4d661a-cf89-4736-893d-58a22a615232" providerId="AD" clId="Web-{B2164815-6E6A-456D-DB07-183B9159EA2C}" dt="2019-07-19T15:18:06.307" v="461" actId="1076"/>
          <ac:spMkLst>
            <pc:docMk/>
            <pc:sldMk cId="1669966989" sldId="803"/>
            <ac:spMk id="73730" creationId="{AFC979BD-F1AC-41D3-BCE5-4A1BEC7509DA}"/>
          </ac:spMkLst>
        </pc:spChg>
      </pc:sldChg>
      <pc:sldChg chg="addSp modSp new">
        <pc:chgData name="Artin Mahdanian" userId="S::artin.mahdanian@mail.mcgill.ca::ee4d661a-cf89-4736-893d-58a22a615232" providerId="AD" clId="Web-{B2164815-6E6A-456D-DB07-183B9159EA2C}" dt="2019-07-19T15:22:09.886" v="472"/>
        <pc:sldMkLst>
          <pc:docMk/>
          <pc:sldMk cId="1305040609" sldId="804"/>
        </pc:sldMkLst>
        <pc:spChg chg="add mod">
          <ac:chgData name="Artin Mahdanian" userId="S::artin.mahdanian@mail.mcgill.ca::ee4d661a-cf89-4736-893d-58a22a615232" providerId="AD" clId="Web-{B2164815-6E6A-456D-DB07-183B9159EA2C}" dt="2019-07-19T15:22:09.886" v="472"/>
          <ac:spMkLst>
            <pc:docMk/>
            <pc:sldMk cId="1305040609" sldId="804"/>
            <ac:spMk id="4" creationId="{562209F5-B30C-4FC0-9249-A16182DF0F13}"/>
          </ac:spMkLst>
        </pc:spChg>
        <pc:picChg chg="add mod">
          <ac:chgData name="Artin Mahdanian" userId="S::artin.mahdanian@mail.mcgill.ca::ee4d661a-cf89-4736-893d-58a22a615232" providerId="AD" clId="Web-{B2164815-6E6A-456D-DB07-183B9159EA2C}" dt="2019-07-19T15:21:37.073" v="466" actId="14100"/>
          <ac:picMkLst>
            <pc:docMk/>
            <pc:sldMk cId="1305040609" sldId="804"/>
            <ac:picMk id="2" creationId="{18A08DE7-3BB2-4AA4-B41D-41CA7CBF26C4}"/>
          </ac:picMkLst>
        </pc:picChg>
      </pc:sldChg>
    </pc:docChg>
  </pc:docChgLst>
  <pc:docChgLst>
    <pc:chgData name="Artin Mahdanian" userId="S::artin.mahdanian@mail.mcgill.ca::ee4d661a-cf89-4736-893d-58a22a615232" providerId="AD" clId="Web-{D28C786E-D3A1-1872-3A0A-AE2F3B55AE97}"/>
    <pc:docChg chg="addSld delSld modSld sldOrd">
      <pc:chgData name="Artin Mahdanian" userId="S::artin.mahdanian@mail.mcgill.ca::ee4d661a-cf89-4736-893d-58a22a615232" providerId="AD" clId="Web-{D28C786E-D3A1-1872-3A0A-AE2F3B55AE97}" dt="2019-08-13T15:05:36.222" v="1366" actId="20577"/>
      <pc:docMkLst>
        <pc:docMk/>
      </pc:docMkLst>
      <pc:sldChg chg="modSp">
        <pc:chgData name="Artin Mahdanian" userId="S::artin.mahdanian@mail.mcgill.ca::ee4d661a-cf89-4736-893d-58a22a615232" providerId="AD" clId="Web-{D28C786E-D3A1-1872-3A0A-AE2F3B55AE97}" dt="2019-08-13T12:29:53.482" v="0" actId="20577"/>
        <pc:sldMkLst>
          <pc:docMk/>
          <pc:sldMk cId="3816660150" sldId="256"/>
        </pc:sldMkLst>
        <pc:spChg chg="mod">
          <ac:chgData name="Artin Mahdanian" userId="S::artin.mahdanian@mail.mcgill.ca::ee4d661a-cf89-4736-893d-58a22a615232" providerId="AD" clId="Web-{D28C786E-D3A1-1872-3A0A-AE2F3B55AE97}" dt="2019-08-13T12:29:53.482" v="0" actId="20577"/>
          <ac:spMkLst>
            <pc:docMk/>
            <pc:sldMk cId="3816660150" sldId="256"/>
            <ac:spMk id="6" creationId="{5D99C68B-8BB3-46AE-AED9-4556CB5D441C}"/>
          </ac:spMkLst>
        </pc:spChg>
      </pc:sldChg>
      <pc:sldChg chg="modSp">
        <pc:chgData name="Artin Mahdanian" userId="S::artin.mahdanian@mail.mcgill.ca::ee4d661a-cf89-4736-893d-58a22a615232" providerId="AD" clId="Web-{D28C786E-D3A1-1872-3A0A-AE2F3B55AE97}" dt="2019-08-13T13:09:24.566" v="543" actId="14100"/>
        <pc:sldMkLst>
          <pc:docMk/>
          <pc:sldMk cId="2367383158" sldId="263"/>
        </pc:sldMkLst>
        <pc:picChg chg="mod">
          <ac:chgData name="Artin Mahdanian" userId="S::artin.mahdanian@mail.mcgill.ca::ee4d661a-cf89-4736-893d-58a22a615232" providerId="AD" clId="Web-{D28C786E-D3A1-1872-3A0A-AE2F3B55AE97}" dt="2019-08-13T13:09:24.566" v="543" actId="14100"/>
          <ac:picMkLst>
            <pc:docMk/>
            <pc:sldMk cId="2367383158" sldId="263"/>
            <ac:picMk id="4" creationId="{F1869A93-66C8-420B-BF6B-3FB69B10C4BE}"/>
          </ac:picMkLst>
        </pc:picChg>
      </pc:sldChg>
      <pc:sldChg chg="modSp">
        <pc:chgData name="Artin Mahdanian" userId="S::artin.mahdanian@mail.mcgill.ca::ee4d661a-cf89-4736-893d-58a22a615232" providerId="AD" clId="Web-{D28C786E-D3A1-1872-3A0A-AE2F3B55AE97}" dt="2019-08-13T13:12:50.048" v="546" actId="14100"/>
        <pc:sldMkLst>
          <pc:docMk/>
          <pc:sldMk cId="2056906536" sldId="275"/>
        </pc:sldMkLst>
        <pc:spChg chg="mod">
          <ac:chgData name="Artin Mahdanian" userId="S::artin.mahdanian@mail.mcgill.ca::ee4d661a-cf89-4736-893d-58a22a615232" providerId="AD" clId="Web-{D28C786E-D3A1-1872-3A0A-AE2F3B55AE97}" dt="2019-08-13T13:12:50.048" v="546" actId="14100"/>
          <ac:spMkLst>
            <pc:docMk/>
            <pc:sldMk cId="2056906536" sldId="275"/>
            <ac:spMk id="8195" creationId="{2F93AD4A-D462-4B00-B591-C1AE51EDBF0D}"/>
          </ac:spMkLst>
        </pc:spChg>
      </pc:sldChg>
      <pc:sldChg chg="modSp">
        <pc:chgData name="Artin Mahdanian" userId="S::artin.mahdanian@mail.mcgill.ca::ee4d661a-cf89-4736-893d-58a22a615232" providerId="AD" clId="Web-{D28C786E-D3A1-1872-3A0A-AE2F3B55AE97}" dt="2019-08-13T12:50:46.312" v="380" actId="20577"/>
        <pc:sldMkLst>
          <pc:docMk/>
          <pc:sldMk cId="1315376106" sldId="276"/>
        </pc:sldMkLst>
        <pc:spChg chg="mod">
          <ac:chgData name="Artin Mahdanian" userId="S::artin.mahdanian@mail.mcgill.ca::ee4d661a-cf89-4736-893d-58a22a615232" providerId="AD" clId="Web-{D28C786E-D3A1-1872-3A0A-AE2F3B55AE97}" dt="2019-08-13T12:50:46.312" v="380" actId="20577"/>
          <ac:spMkLst>
            <pc:docMk/>
            <pc:sldMk cId="1315376106" sldId="276"/>
            <ac:spMk id="9219" creationId="{809B319F-7513-4B72-A92D-65A35AAB3F8F}"/>
          </ac:spMkLst>
        </pc:spChg>
      </pc:sldChg>
      <pc:sldChg chg="ord">
        <pc:chgData name="Artin Mahdanian" userId="S::artin.mahdanian@mail.mcgill.ca::ee4d661a-cf89-4736-893d-58a22a615232" providerId="AD" clId="Web-{D28C786E-D3A1-1872-3A0A-AE2F3B55AE97}" dt="2019-08-13T13:12:19.298" v="544"/>
        <pc:sldMkLst>
          <pc:docMk/>
          <pc:sldMk cId="897179713" sldId="278"/>
        </pc:sldMkLst>
      </pc:sldChg>
      <pc:sldChg chg="modSp">
        <pc:chgData name="Artin Mahdanian" userId="S::artin.mahdanian@mail.mcgill.ca::ee4d661a-cf89-4736-893d-58a22a615232" providerId="AD" clId="Web-{D28C786E-D3A1-1872-3A0A-AE2F3B55AE97}" dt="2019-08-13T13:42:43.464" v="880" actId="20577"/>
        <pc:sldMkLst>
          <pc:docMk/>
          <pc:sldMk cId="2330143216" sldId="280"/>
        </pc:sldMkLst>
        <pc:spChg chg="mod">
          <ac:chgData name="Artin Mahdanian" userId="S::artin.mahdanian@mail.mcgill.ca::ee4d661a-cf89-4736-893d-58a22a615232" providerId="AD" clId="Web-{D28C786E-D3A1-1872-3A0A-AE2F3B55AE97}" dt="2019-08-13T13:42:43.464" v="880" actId="20577"/>
          <ac:spMkLst>
            <pc:docMk/>
            <pc:sldMk cId="2330143216" sldId="280"/>
            <ac:spMk id="378883" creationId="{BFFB7E82-1642-4687-AAA6-EB591D3C3A51}"/>
          </ac:spMkLst>
        </pc:spChg>
      </pc:sldChg>
      <pc:sldChg chg="addSp delSp modSp del ord">
        <pc:chgData name="Artin Mahdanian" userId="S::artin.mahdanian@mail.mcgill.ca::ee4d661a-cf89-4736-893d-58a22a615232" providerId="AD" clId="Web-{D28C786E-D3A1-1872-3A0A-AE2F3B55AE97}" dt="2019-08-13T13:34:52.767" v="707"/>
        <pc:sldMkLst>
          <pc:docMk/>
          <pc:sldMk cId="2446353999" sldId="292"/>
        </pc:sldMkLst>
        <pc:spChg chg="add mod">
          <ac:chgData name="Artin Mahdanian" userId="S::artin.mahdanian@mail.mcgill.ca::ee4d661a-cf89-4736-893d-58a22a615232" providerId="AD" clId="Web-{D28C786E-D3A1-1872-3A0A-AE2F3B55AE97}" dt="2019-08-13T13:34:41.189" v="703"/>
          <ac:spMkLst>
            <pc:docMk/>
            <pc:sldMk cId="2446353999" sldId="292"/>
            <ac:spMk id="3" creationId="{DB9AD662-4FC3-4580-AEE1-287A84AE1CE3}"/>
          </ac:spMkLst>
        </pc:spChg>
        <pc:spChg chg="del">
          <ac:chgData name="Artin Mahdanian" userId="S::artin.mahdanian@mail.mcgill.ca::ee4d661a-cf89-4736-893d-58a22a615232" providerId="AD" clId="Web-{D28C786E-D3A1-1872-3A0A-AE2F3B55AE97}" dt="2019-08-13T13:34:41.189" v="703"/>
          <ac:spMkLst>
            <pc:docMk/>
            <pc:sldMk cId="2446353999" sldId="292"/>
            <ac:spMk id="4098" creationId="{64597EAD-873B-44AF-8E65-F7C2C9E4EC9F}"/>
          </ac:spMkLst>
        </pc:spChg>
        <pc:spChg chg="mod">
          <ac:chgData name="Artin Mahdanian" userId="S::artin.mahdanian@mail.mcgill.ca::ee4d661a-cf89-4736-893d-58a22a615232" providerId="AD" clId="Web-{D28C786E-D3A1-1872-3A0A-AE2F3B55AE97}" dt="2019-08-13T13:33:31.033" v="616" actId="20577"/>
          <ac:spMkLst>
            <pc:docMk/>
            <pc:sldMk cId="2446353999" sldId="292"/>
            <ac:spMk id="4099" creationId="{B8202487-0672-46AF-9585-7A9FBEF3326B}"/>
          </ac:spMkLst>
        </pc:spChg>
      </pc:sldChg>
      <pc:sldChg chg="modSp">
        <pc:chgData name="Artin Mahdanian" userId="S::artin.mahdanian@mail.mcgill.ca::ee4d661a-cf89-4736-893d-58a22a615232" providerId="AD" clId="Web-{D28C786E-D3A1-1872-3A0A-AE2F3B55AE97}" dt="2019-08-13T13:14:26.984" v="564" actId="20577"/>
        <pc:sldMkLst>
          <pc:docMk/>
          <pc:sldMk cId="1937526001" sldId="293"/>
        </pc:sldMkLst>
        <pc:spChg chg="mod">
          <ac:chgData name="Artin Mahdanian" userId="S::artin.mahdanian@mail.mcgill.ca::ee4d661a-cf89-4736-893d-58a22a615232" providerId="AD" clId="Web-{D28C786E-D3A1-1872-3A0A-AE2F3B55AE97}" dt="2019-08-13T13:13:49.485" v="548" actId="1076"/>
          <ac:spMkLst>
            <pc:docMk/>
            <pc:sldMk cId="1937526001" sldId="293"/>
            <ac:spMk id="2" creationId="{2610D6F8-641F-44BC-979D-29376B67FF13}"/>
          </ac:spMkLst>
        </pc:spChg>
        <pc:spChg chg="mod">
          <ac:chgData name="Artin Mahdanian" userId="S::artin.mahdanian@mail.mcgill.ca::ee4d661a-cf89-4736-893d-58a22a615232" providerId="AD" clId="Web-{D28C786E-D3A1-1872-3A0A-AE2F3B55AE97}" dt="2019-08-13T13:14:26.984" v="564" actId="20577"/>
          <ac:spMkLst>
            <pc:docMk/>
            <pc:sldMk cId="1937526001" sldId="293"/>
            <ac:spMk id="6147" creationId="{5E1272E1-7CA5-4A2B-A585-C3631B40CB85}"/>
          </ac:spMkLst>
        </pc:spChg>
      </pc:sldChg>
      <pc:sldChg chg="modSp">
        <pc:chgData name="Artin Mahdanian" userId="S::artin.mahdanian@mail.mcgill.ca::ee4d661a-cf89-4736-893d-58a22a615232" providerId="AD" clId="Web-{D28C786E-D3A1-1872-3A0A-AE2F3B55AE97}" dt="2019-08-13T15:02:36.565" v="1328" actId="20577"/>
        <pc:sldMkLst>
          <pc:docMk/>
          <pc:sldMk cId="2985225875" sldId="298"/>
        </pc:sldMkLst>
        <pc:spChg chg="mod">
          <ac:chgData name="Artin Mahdanian" userId="S::artin.mahdanian@mail.mcgill.ca::ee4d661a-cf89-4736-893d-58a22a615232" providerId="AD" clId="Web-{D28C786E-D3A1-1872-3A0A-AE2F3B55AE97}" dt="2019-08-13T15:02:36.565" v="1328" actId="20577"/>
          <ac:spMkLst>
            <pc:docMk/>
            <pc:sldMk cId="2985225875" sldId="298"/>
            <ac:spMk id="56323" creationId="{40F3156C-D8C6-47E9-A585-320036DDE47E}"/>
          </ac:spMkLst>
        </pc:spChg>
      </pc:sldChg>
      <pc:sldChg chg="modSp">
        <pc:chgData name="Artin Mahdanian" userId="S::artin.mahdanian@mail.mcgill.ca::ee4d661a-cf89-4736-893d-58a22a615232" providerId="AD" clId="Web-{D28C786E-D3A1-1872-3A0A-AE2F3B55AE97}" dt="2019-08-13T13:03:37.772" v="470" actId="20577"/>
        <pc:sldMkLst>
          <pc:docMk/>
          <pc:sldMk cId="2915951967" sldId="321"/>
        </pc:sldMkLst>
        <pc:spChg chg="mod">
          <ac:chgData name="Artin Mahdanian" userId="S::artin.mahdanian@mail.mcgill.ca::ee4d661a-cf89-4736-893d-58a22a615232" providerId="AD" clId="Web-{D28C786E-D3A1-1872-3A0A-AE2F3B55AE97}" dt="2019-08-13T13:03:37.772" v="470" actId="20577"/>
          <ac:spMkLst>
            <pc:docMk/>
            <pc:sldMk cId="2915951967" sldId="321"/>
            <ac:spMk id="5" creationId="{898614C3-AA0B-4B03-A223-41BD4F0017AA}"/>
          </ac:spMkLst>
        </pc:spChg>
      </pc:sldChg>
      <pc:sldChg chg="modSp">
        <pc:chgData name="Artin Mahdanian" userId="S::artin.mahdanian@mail.mcgill.ca::ee4d661a-cf89-4736-893d-58a22a615232" providerId="AD" clId="Web-{D28C786E-D3A1-1872-3A0A-AE2F3B55AE97}" dt="2019-08-13T12:52:52.264" v="386" actId="20577"/>
        <pc:sldMkLst>
          <pc:docMk/>
          <pc:sldMk cId="4033315824" sldId="353"/>
        </pc:sldMkLst>
        <pc:spChg chg="mod">
          <ac:chgData name="Artin Mahdanian" userId="S::artin.mahdanian@mail.mcgill.ca::ee4d661a-cf89-4736-893d-58a22a615232" providerId="AD" clId="Web-{D28C786E-D3A1-1872-3A0A-AE2F3B55AE97}" dt="2019-08-13T12:52:52.264" v="386" actId="20577"/>
          <ac:spMkLst>
            <pc:docMk/>
            <pc:sldMk cId="4033315824" sldId="353"/>
            <ac:spMk id="22531" creationId="{B97B8D3E-45F6-4790-8373-C83C543BA1A9}"/>
          </ac:spMkLst>
        </pc:spChg>
      </pc:sldChg>
      <pc:sldChg chg="modSp">
        <pc:chgData name="Artin Mahdanian" userId="S::artin.mahdanian@mail.mcgill.ca::ee4d661a-cf89-4736-893d-58a22a615232" providerId="AD" clId="Web-{D28C786E-D3A1-1872-3A0A-AE2F3B55AE97}" dt="2019-08-13T12:57:08.136" v="465" actId="20577"/>
        <pc:sldMkLst>
          <pc:docMk/>
          <pc:sldMk cId="1189538901" sldId="354"/>
        </pc:sldMkLst>
        <pc:spChg chg="mod">
          <ac:chgData name="Artin Mahdanian" userId="S::artin.mahdanian@mail.mcgill.ca::ee4d661a-cf89-4736-893d-58a22a615232" providerId="AD" clId="Web-{D28C786E-D3A1-1872-3A0A-AE2F3B55AE97}" dt="2019-08-13T12:57:08.136" v="465" actId="20577"/>
          <ac:spMkLst>
            <pc:docMk/>
            <pc:sldMk cId="1189538901" sldId="354"/>
            <ac:spMk id="22530" creationId="{0DA38F99-50A4-4A18-94C4-B4E9BB588C55}"/>
          </ac:spMkLst>
        </pc:spChg>
      </pc:sldChg>
      <pc:sldChg chg="modSp">
        <pc:chgData name="Artin Mahdanian" userId="S::artin.mahdanian@mail.mcgill.ca::ee4d661a-cf89-4736-893d-58a22a615232" providerId="AD" clId="Web-{D28C786E-D3A1-1872-3A0A-AE2F3B55AE97}" dt="2019-08-13T13:04:06.428" v="474" actId="20577"/>
        <pc:sldMkLst>
          <pc:docMk/>
          <pc:sldMk cId="2168120133" sldId="359"/>
        </pc:sldMkLst>
        <pc:spChg chg="mod">
          <ac:chgData name="Artin Mahdanian" userId="S::artin.mahdanian@mail.mcgill.ca::ee4d661a-cf89-4736-893d-58a22a615232" providerId="AD" clId="Web-{D28C786E-D3A1-1872-3A0A-AE2F3B55AE97}" dt="2019-08-13T13:04:06.428" v="474" actId="20577"/>
          <ac:spMkLst>
            <pc:docMk/>
            <pc:sldMk cId="2168120133" sldId="359"/>
            <ac:spMk id="50179" creationId="{071A324F-9E9D-4501-B1E9-8BC7BE3D17A6}"/>
          </ac:spMkLst>
        </pc:spChg>
      </pc:sldChg>
      <pc:sldChg chg="modSp">
        <pc:chgData name="Artin Mahdanian" userId="S::artin.mahdanian@mail.mcgill.ca::ee4d661a-cf89-4736-893d-58a22a615232" providerId="AD" clId="Web-{D28C786E-D3A1-1872-3A0A-AE2F3B55AE97}" dt="2019-08-13T13:52:59.645" v="1020" actId="14100"/>
        <pc:sldMkLst>
          <pc:docMk/>
          <pc:sldMk cId="1482847876" sldId="361"/>
        </pc:sldMkLst>
        <pc:spChg chg="mod">
          <ac:chgData name="Artin Mahdanian" userId="S::artin.mahdanian@mail.mcgill.ca::ee4d661a-cf89-4736-893d-58a22a615232" providerId="AD" clId="Web-{D28C786E-D3A1-1872-3A0A-AE2F3B55AE97}" dt="2019-08-13T13:52:40.333" v="1017" actId="1076"/>
          <ac:spMkLst>
            <pc:docMk/>
            <pc:sldMk cId="1482847876" sldId="361"/>
            <ac:spMk id="69634" creationId="{03C9DB96-6B53-4945-89D7-3760E391ACF2}"/>
          </ac:spMkLst>
        </pc:spChg>
        <pc:spChg chg="mod">
          <ac:chgData name="Artin Mahdanian" userId="S::artin.mahdanian@mail.mcgill.ca::ee4d661a-cf89-4736-893d-58a22a615232" providerId="AD" clId="Web-{D28C786E-D3A1-1872-3A0A-AE2F3B55AE97}" dt="2019-08-13T13:52:59.645" v="1020" actId="14100"/>
          <ac:spMkLst>
            <pc:docMk/>
            <pc:sldMk cId="1482847876" sldId="361"/>
            <ac:spMk id="69635" creationId="{9C4324D8-5606-455F-831C-26B5B6581F42}"/>
          </ac:spMkLst>
        </pc:spChg>
      </pc:sldChg>
      <pc:sldChg chg="modSp">
        <pc:chgData name="Artin Mahdanian" userId="S::artin.mahdanian@mail.mcgill.ca::ee4d661a-cf89-4736-893d-58a22a615232" providerId="AD" clId="Web-{D28C786E-D3A1-1872-3A0A-AE2F3B55AE97}" dt="2019-08-13T14:21:56.590" v="1281" actId="14100"/>
        <pc:sldMkLst>
          <pc:docMk/>
          <pc:sldMk cId="158479149" sldId="364"/>
        </pc:sldMkLst>
        <pc:spChg chg="mod">
          <ac:chgData name="Artin Mahdanian" userId="S::artin.mahdanian@mail.mcgill.ca::ee4d661a-cf89-4736-893d-58a22a615232" providerId="AD" clId="Web-{D28C786E-D3A1-1872-3A0A-AE2F3B55AE97}" dt="2019-08-13T14:21:56.590" v="1281" actId="14100"/>
          <ac:spMkLst>
            <pc:docMk/>
            <pc:sldMk cId="158479149" sldId="364"/>
            <ac:spMk id="72707" creationId="{71F91F81-A438-44D1-977D-444B1A1D8140}"/>
          </ac:spMkLst>
        </pc:spChg>
      </pc:sldChg>
      <pc:sldChg chg="del">
        <pc:chgData name="Artin Mahdanian" userId="S::artin.mahdanian@mail.mcgill.ca::ee4d661a-cf89-4736-893d-58a22a615232" providerId="AD" clId="Web-{D28C786E-D3A1-1872-3A0A-AE2F3B55AE97}" dt="2019-08-13T15:00:14.924" v="1324"/>
        <pc:sldMkLst>
          <pc:docMk/>
          <pc:sldMk cId="556111056" sldId="365"/>
        </pc:sldMkLst>
      </pc:sldChg>
      <pc:sldChg chg="modSp">
        <pc:chgData name="Artin Mahdanian" userId="S::artin.mahdanian@mail.mcgill.ca::ee4d661a-cf89-4736-893d-58a22a615232" providerId="AD" clId="Web-{D28C786E-D3A1-1872-3A0A-AE2F3B55AE97}" dt="2019-08-13T13:40:53.872" v="811" actId="14100"/>
        <pc:sldMkLst>
          <pc:docMk/>
          <pc:sldMk cId="1963738940" sldId="621"/>
        </pc:sldMkLst>
        <pc:spChg chg="mod">
          <ac:chgData name="Artin Mahdanian" userId="S::artin.mahdanian@mail.mcgill.ca::ee4d661a-cf89-4736-893d-58a22a615232" providerId="AD" clId="Web-{D28C786E-D3A1-1872-3A0A-AE2F3B55AE97}" dt="2019-08-13T13:40:12.044" v="809" actId="20577"/>
          <ac:spMkLst>
            <pc:docMk/>
            <pc:sldMk cId="1963738940" sldId="621"/>
            <ac:spMk id="3" creationId="{94D4D891-9736-4508-9711-57AC6E1AE417}"/>
          </ac:spMkLst>
        </pc:spChg>
        <pc:spChg chg="mod">
          <ac:chgData name="Artin Mahdanian" userId="S::artin.mahdanian@mail.mcgill.ca::ee4d661a-cf89-4736-893d-58a22a615232" providerId="AD" clId="Web-{D28C786E-D3A1-1872-3A0A-AE2F3B55AE97}" dt="2019-08-13T13:40:53.872" v="811" actId="14100"/>
          <ac:spMkLst>
            <pc:docMk/>
            <pc:sldMk cId="1963738940" sldId="621"/>
            <ac:spMk id="4" creationId="{BBE56864-6DB5-4661-B47A-5C870F30393C}"/>
          </ac:spMkLst>
        </pc:spChg>
      </pc:sldChg>
      <pc:sldChg chg="modSp ord">
        <pc:chgData name="Artin Mahdanian" userId="S::artin.mahdanian@mail.mcgill.ca::ee4d661a-cf89-4736-893d-58a22a615232" providerId="AD" clId="Web-{D28C786E-D3A1-1872-3A0A-AE2F3B55AE97}" dt="2019-08-13T13:39:38.482" v="800" actId="20577"/>
        <pc:sldMkLst>
          <pc:docMk/>
          <pc:sldMk cId="1566630796" sldId="624"/>
        </pc:sldMkLst>
        <pc:spChg chg="mod">
          <ac:chgData name="Artin Mahdanian" userId="S::artin.mahdanian@mail.mcgill.ca::ee4d661a-cf89-4736-893d-58a22a615232" providerId="AD" clId="Web-{D28C786E-D3A1-1872-3A0A-AE2F3B55AE97}" dt="2019-08-13T13:39:38.482" v="800" actId="20577"/>
          <ac:spMkLst>
            <pc:docMk/>
            <pc:sldMk cId="1566630796" sldId="624"/>
            <ac:spMk id="46082" creationId="{815BF34B-D0E3-4F24-B223-F657C1D8371B}"/>
          </ac:spMkLst>
        </pc:spChg>
      </pc:sldChg>
      <pc:sldChg chg="modSp ord">
        <pc:chgData name="Artin Mahdanian" userId="S::artin.mahdanian@mail.mcgill.ca::ee4d661a-cf89-4736-893d-58a22a615232" providerId="AD" clId="Web-{D28C786E-D3A1-1872-3A0A-AE2F3B55AE97}" dt="2019-08-13T12:45:23.441" v="334" actId="20577"/>
        <pc:sldMkLst>
          <pc:docMk/>
          <pc:sldMk cId="2387530478" sldId="670"/>
        </pc:sldMkLst>
        <pc:spChg chg="mod">
          <ac:chgData name="Artin Mahdanian" userId="S::artin.mahdanian@mail.mcgill.ca::ee4d661a-cf89-4736-893d-58a22a615232" providerId="AD" clId="Web-{D28C786E-D3A1-1872-3A0A-AE2F3B55AE97}" dt="2019-08-13T12:45:23.441" v="334" actId="20577"/>
          <ac:spMkLst>
            <pc:docMk/>
            <pc:sldMk cId="2387530478" sldId="670"/>
            <ac:spMk id="33794" creationId="{74290F89-41ED-421D-94C7-74FBA30DEE42}"/>
          </ac:spMkLst>
        </pc:spChg>
      </pc:sldChg>
      <pc:sldChg chg="ord">
        <pc:chgData name="Artin Mahdanian" userId="S::artin.mahdanian@mail.mcgill.ca::ee4d661a-cf89-4736-893d-58a22a615232" providerId="AD" clId="Web-{D28C786E-D3A1-1872-3A0A-AE2F3B55AE97}" dt="2019-08-13T13:13:08.923" v="547"/>
        <pc:sldMkLst>
          <pc:docMk/>
          <pc:sldMk cId="4072359417" sldId="738"/>
        </pc:sldMkLst>
      </pc:sldChg>
      <pc:sldChg chg="modSp">
        <pc:chgData name="Artin Mahdanian" userId="S::artin.mahdanian@mail.mcgill.ca::ee4d661a-cf89-4736-893d-58a22a615232" providerId="AD" clId="Web-{D28C786E-D3A1-1872-3A0A-AE2F3B55AE97}" dt="2019-08-13T13:42:59.308" v="886" actId="14100"/>
        <pc:sldMkLst>
          <pc:docMk/>
          <pc:sldMk cId="3225409499" sldId="741"/>
        </pc:sldMkLst>
        <pc:spChg chg="mod">
          <ac:chgData name="Artin Mahdanian" userId="S::artin.mahdanian@mail.mcgill.ca::ee4d661a-cf89-4736-893d-58a22a615232" providerId="AD" clId="Web-{D28C786E-D3A1-1872-3A0A-AE2F3B55AE97}" dt="2019-08-13T13:42:59.308" v="886" actId="14100"/>
          <ac:spMkLst>
            <pc:docMk/>
            <pc:sldMk cId="3225409499" sldId="741"/>
            <ac:spMk id="380931" creationId="{4DA8BE13-0159-4BAF-8AD4-F81734D88EBB}"/>
          </ac:spMkLst>
        </pc:spChg>
      </pc:sldChg>
      <pc:sldChg chg="modSp">
        <pc:chgData name="Artin Mahdanian" userId="S::artin.mahdanian@mail.mcgill.ca::ee4d661a-cf89-4736-893d-58a22a615232" providerId="AD" clId="Web-{D28C786E-D3A1-1872-3A0A-AE2F3B55AE97}" dt="2019-08-13T12:48:27.704" v="371" actId="1076"/>
        <pc:sldMkLst>
          <pc:docMk/>
          <pc:sldMk cId="558042160" sldId="742"/>
        </pc:sldMkLst>
        <pc:spChg chg="mod">
          <ac:chgData name="Artin Mahdanian" userId="S::artin.mahdanian@mail.mcgill.ca::ee4d661a-cf89-4736-893d-58a22a615232" providerId="AD" clId="Web-{D28C786E-D3A1-1872-3A0A-AE2F3B55AE97}" dt="2019-08-13T12:48:27.704" v="371" actId="1076"/>
          <ac:spMkLst>
            <pc:docMk/>
            <pc:sldMk cId="558042160" sldId="742"/>
            <ac:spMk id="4" creationId="{8BFBE28A-854C-440D-A2A8-DC119D26F4EC}"/>
          </ac:spMkLst>
        </pc:spChg>
      </pc:sldChg>
      <pc:sldChg chg="modSp">
        <pc:chgData name="Artin Mahdanian" userId="S::artin.mahdanian@mail.mcgill.ca::ee4d661a-cf89-4736-893d-58a22a615232" providerId="AD" clId="Web-{D28C786E-D3A1-1872-3A0A-AE2F3B55AE97}" dt="2019-08-13T15:03:23.659" v="1356" actId="20577"/>
        <pc:sldMkLst>
          <pc:docMk/>
          <pc:sldMk cId="871813926" sldId="747"/>
        </pc:sldMkLst>
        <pc:spChg chg="mod">
          <ac:chgData name="Artin Mahdanian" userId="S::artin.mahdanian@mail.mcgill.ca::ee4d661a-cf89-4736-893d-58a22a615232" providerId="AD" clId="Web-{D28C786E-D3A1-1872-3A0A-AE2F3B55AE97}" dt="2019-08-13T15:03:23.659" v="1356" actId="20577"/>
          <ac:spMkLst>
            <pc:docMk/>
            <pc:sldMk cId="871813926" sldId="747"/>
            <ac:spMk id="58371" creationId="{9AED48BA-5DBF-4EDD-974C-AC5738A8A3B6}"/>
          </ac:spMkLst>
        </pc:spChg>
      </pc:sldChg>
      <pc:sldChg chg="modSp">
        <pc:chgData name="Artin Mahdanian" userId="S::artin.mahdanian@mail.mcgill.ca::ee4d661a-cf89-4736-893d-58a22a615232" providerId="AD" clId="Web-{D28C786E-D3A1-1872-3A0A-AE2F3B55AE97}" dt="2019-08-13T14:21:01.965" v="1271" actId="20577"/>
        <pc:sldMkLst>
          <pc:docMk/>
          <pc:sldMk cId="94334081" sldId="754"/>
        </pc:sldMkLst>
        <pc:spChg chg="mod">
          <ac:chgData name="Artin Mahdanian" userId="S::artin.mahdanian@mail.mcgill.ca::ee4d661a-cf89-4736-893d-58a22a615232" providerId="AD" clId="Web-{D28C786E-D3A1-1872-3A0A-AE2F3B55AE97}" dt="2019-08-13T14:21:01.965" v="1271" actId="20577"/>
          <ac:spMkLst>
            <pc:docMk/>
            <pc:sldMk cId="94334081" sldId="754"/>
            <ac:spMk id="6" creationId="{3F5F6A94-E79A-46F2-8661-C7594C7BACF3}"/>
          </ac:spMkLst>
        </pc:spChg>
      </pc:sldChg>
      <pc:sldChg chg="delSp modSp">
        <pc:chgData name="Artin Mahdanian" userId="S::artin.mahdanian@mail.mcgill.ca::ee4d661a-cf89-4736-893d-58a22a615232" providerId="AD" clId="Web-{D28C786E-D3A1-1872-3A0A-AE2F3B55AE97}" dt="2019-08-13T12:38:33.508" v="147"/>
        <pc:sldMkLst>
          <pc:docMk/>
          <pc:sldMk cId="4102471545" sldId="756"/>
        </pc:sldMkLst>
        <pc:spChg chg="mod">
          <ac:chgData name="Artin Mahdanian" userId="S::artin.mahdanian@mail.mcgill.ca::ee4d661a-cf89-4736-893d-58a22a615232" providerId="AD" clId="Web-{D28C786E-D3A1-1872-3A0A-AE2F3B55AE97}" dt="2019-08-13T12:38:08.414" v="108" actId="14100"/>
          <ac:spMkLst>
            <pc:docMk/>
            <pc:sldMk cId="4102471545" sldId="756"/>
            <ac:spMk id="3" creationId="{7376920C-D678-42EC-8969-EEB56056F676}"/>
          </ac:spMkLst>
        </pc:spChg>
        <pc:picChg chg="del">
          <ac:chgData name="Artin Mahdanian" userId="S::artin.mahdanian@mail.mcgill.ca::ee4d661a-cf89-4736-893d-58a22a615232" providerId="AD" clId="Web-{D28C786E-D3A1-1872-3A0A-AE2F3B55AE97}" dt="2019-08-13T12:38:33.508" v="147"/>
          <ac:picMkLst>
            <pc:docMk/>
            <pc:sldMk cId="4102471545" sldId="756"/>
            <ac:picMk id="4" creationId="{004B99E1-641A-4968-B676-262A740FABFE}"/>
          </ac:picMkLst>
        </pc:picChg>
        <pc:picChg chg="del">
          <ac:chgData name="Artin Mahdanian" userId="S::artin.mahdanian@mail.mcgill.ca::ee4d661a-cf89-4736-893d-58a22a615232" providerId="AD" clId="Web-{D28C786E-D3A1-1872-3A0A-AE2F3B55AE97}" dt="2019-08-13T12:38:33.508" v="146"/>
          <ac:picMkLst>
            <pc:docMk/>
            <pc:sldMk cId="4102471545" sldId="756"/>
            <ac:picMk id="5" creationId="{5C5C93FA-A668-4FAB-9F43-78484FC2570B}"/>
          </ac:picMkLst>
        </pc:picChg>
        <pc:picChg chg="del">
          <ac:chgData name="Artin Mahdanian" userId="S::artin.mahdanian@mail.mcgill.ca::ee4d661a-cf89-4736-893d-58a22a615232" providerId="AD" clId="Web-{D28C786E-D3A1-1872-3A0A-AE2F3B55AE97}" dt="2019-08-13T12:38:33.508" v="145"/>
          <ac:picMkLst>
            <pc:docMk/>
            <pc:sldMk cId="4102471545" sldId="756"/>
            <ac:picMk id="6" creationId="{D5310196-911E-4A70-B81E-87C94A209E52}"/>
          </ac:picMkLst>
        </pc:picChg>
      </pc:sldChg>
      <pc:sldChg chg="ord">
        <pc:chgData name="Artin Mahdanian" userId="S::artin.mahdanian@mail.mcgill.ca::ee4d661a-cf89-4736-893d-58a22a615232" providerId="AD" clId="Web-{D28C786E-D3A1-1872-3A0A-AE2F3B55AE97}" dt="2019-08-13T15:00:17.065" v="1325"/>
        <pc:sldMkLst>
          <pc:docMk/>
          <pc:sldMk cId="116815690" sldId="761"/>
        </pc:sldMkLst>
      </pc:sldChg>
      <pc:sldChg chg="modSp">
        <pc:chgData name="Artin Mahdanian" userId="S::artin.mahdanian@mail.mcgill.ca::ee4d661a-cf89-4736-893d-58a22a615232" providerId="AD" clId="Web-{D28C786E-D3A1-1872-3A0A-AE2F3B55AE97}" dt="2019-08-13T14:21:20.777" v="1279" actId="14100"/>
        <pc:sldMkLst>
          <pc:docMk/>
          <pc:sldMk cId="331519362" sldId="763"/>
        </pc:sldMkLst>
        <pc:spChg chg="mod">
          <ac:chgData name="Artin Mahdanian" userId="S::artin.mahdanian@mail.mcgill.ca::ee4d661a-cf89-4736-893d-58a22a615232" providerId="AD" clId="Web-{D28C786E-D3A1-1872-3A0A-AE2F3B55AE97}" dt="2019-08-13T14:21:20.777" v="1279" actId="14100"/>
          <ac:spMkLst>
            <pc:docMk/>
            <pc:sldMk cId="331519362" sldId="763"/>
            <ac:spMk id="5" creationId="{67861569-BF0E-43D3-AA8F-5BAFACE595BC}"/>
          </ac:spMkLst>
        </pc:spChg>
      </pc:sldChg>
      <pc:sldChg chg="modSp">
        <pc:chgData name="Artin Mahdanian" userId="S::artin.mahdanian@mail.mcgill.ca::ee4d661a-cf89-4736-893d-58a22a615232" providerId="AD" clId="Web-{D28C786E-D3A1-1872-3A0A-AE2F3B55AE97}" dt="2019-08-13T15:05:36.222" v="1365" actId="20577"/>
        <pc:sldMkLst>
          <pc:docMk/>
          <pc:sldMk cId="4045879287" sldId="773"/>
        </pc:sldMkLst>
        <pc:spChg chg="mod">
          <ac:chgData name="Artin Mahdanian" userId="S::artin.mahdanian@mail.mcgill.ca::ee4d661a-cf89-4736-893d-58a22a615232" providerId="AD" clId="Web-{D28C786E-D3A1-1872-3A0A-AE2F3B55AE97}" dt="2019-08-13T15:05:36.222" v="1365" actId="20577"/>
          <ac:spMkLst>
            <pc:docMk/>
            <pc:sldMk cId="4045879287" sldId="773"/>
            <ac:spMk id="3" creationId="{00000000-0000-0000-0000-000000000000}"/>
          </ac:spMkLst>
        </pc:spChg>
      </pc:sldChg>
      <pc:sldChg chg="modSp">
        <pc:chgData name="Artin Mahdanian" userId="S::artin.mahdanian@mail.mcgill.ca::ee4d661a-cf89-4736-893d-58a22a615232" providerId="AD" clId="Web-{D28C786E-D3A1-1872-3A0A-AE2F3B55AE97}" dt="2019-08-13T13:46:02.150" v="897" actId="14100"/>
        <pc:sldMkLst>
          <pc:docMk/>
          <pc:sldMk cId="1000484830" sldId="776"/>
        </pc:sldMkLst>
        <pc:picChg chg="mod">
          <ac:chgData name="Artin Mahdanian" userId="S::artin.mahdanian@mail.mcgill.ca::ee4d661a-cf89-4736-893d-58a22a615232" providerId="AD" clId="Web-{D28C786E-D3A1-1872-3A0A-AE2F3B55AE97}" dt="2019-08-13T13:46:02.150" v="897" actId="14100"/>
          <ac:picMkLst>
            <pc:docMk/>
            <pc:sldMk cId="1000484830" sldId="776"/>
            <ac:picMk id="4" creationId="{00000000-0000-0000-0000-000000000000}"/>
          </ac:picMkLst>
        </pc:picChg>
        <pc:picChg chg="mod">
          <ac:chgData name="Artin Mahdanian" userId="S::artin.mahdanian@mail.mcgill.ca::ee4d661a-cf89-4736-893d-58a22a615232" providerId="AD" clId="Web-{D28C786E-D3A1-1872-3A0A-AE2F3B55AE97}" dt="2019-08-13T13:45:54.603" v="895" actId="1076"/>
          <ac:picMkLst>
            <pc:docMk/>
            <pc:sldMk cId="1000484830" sldId="776"/>
            <ac:picMk id="5" creationId="{00000000-0000-0000-0000-000000000000}"/>
          </ac:picMkLst>
        </pc:picChg>
      </pc:sldChg>
      <pc:sldChg chg="modSp">
        <pc:chgData name="Artin Mahdanian" userId="S::artin.mahdanian@mail.mcgill.ca::ee4d661a-cf89-4736-893d-58a22a615232" providerId="AD" clId="Web-{D28C786E-D3A1-1872-3A0A-AE2F3B55AE97}" dt="2019-08-13T13:49:09.054" v="933" actId="14100"/>
        <pc:sldMkLst>
          <pc:docMk/>
          <pc:sldMk cId="1311022664" sldId="779"/>
        </pc:sldMkLst>
        <pc:spChg chg="mod">
          <ac:chgData name="Artin Mahdanian" userId="S::artin.mahdanian@mail.mcgill.ca::ee4d661a-cf89-4736-893d-58a22a615232" providerId="AD" clId="Web-{D28C786E-D3A1-1872-3A0A-AE2F3B55AE97}" dt="2019-08-13T13:49:09.054" v="933" actId="14100"/>
          <ac:spMkLst>
            <pc:docMk/>
            <pc:sldMk cId="1311022664" sldId="779"/>
            <ac:spMk id="6147" creationId="{57581954-58A6-4461-B9B8-15F22FE66521}"/>
          </ac:spMkLst>
        </pc:spChg>
      </pc:sldChg>
      <pc:sldChg chg="modSp">
        <pc:chgData name="Artin Mahdanian" userId="S::artin.mahdanian@mail.mcgill.ca::ee4d661a-cf89-4736-893d-58a22a615232" providerId="AD" clId="Web-{D28C786E-D3A1-1872-3A0A-AE2F3B55AE97}" dt="2019-08-13T13:48:32.195" v="912" actId="1076"/>
        <pc:sldMkLst>
          <pc:docMk/>
          <pc:sldMk cId="3823428553" sldId="780"/>
        </pc:sldMkLst>
        <pc:spChg chg="mod">
          <ac:chgData name="Artin Mahdanian" userId="S::artin.mahdanian@mail.mcgill.ca::ee4d661a-cf89-4736-893d-58a22a615232" providerId="AD" clId="Web-{D28C786E-D3A1-1872-3A0A-AE2F3B55AE97}" dt="2019-08-13T13:48:32.195" v="912" actId="1076"/>
          <ac:spMkLst>
            <pc:docMk/>
            <pc:sldMk cId="3823428553" sldId="780"/>
            <ac:spMk id="75779" creationId="{8112626F-4365-4C85-91AA-CB673D4DF216}"/>
          </ac:spMkLst>
        </pc:spChg>
      </pc:sldChg>
      <pc:sldChg chg="modSp">
        <pc:chgData name="Artin Mahdanian" userId="S::artin.mahdanian@mail.mcgill.ca::ee4d661a-cf89-4736-893d-58a22a615232" providerId="AD" clId="Web-{D28C786E-D3A1-1872-3A0A-AE2F3B55AE97}" dt="2019-08-13T13:51:30.849" v="1016" actId="14100"/>
        <pc:sldMkLst>
          <pc:docMk/>
          <pc:sldMk cId="3902652263" sldId="781"/>
        </pc:sldMkLst>
        <pc:spChg chg="mod">
          <ac:chgData name="Artin Mahdanian" userId="S::artin.mahdanian@mail.mcgill.ca::ee4d661a-cf89-4736-893d-58a22a615232" providerId="AD" clId="Web-{D28C786E-D3A1-1872-3A0A-AE2F3B55AE97}" dt="2019-08-13T13:51:30.849" v="1016" actId="14100"/>
          <ac:spMkLst>
            <pc:docMk/>
            <pc:sldMk cId="3902652263" sldId="781"/>
            <ac:spMk id="76803" creationId="{D1E3BF0A-76A8-486A-881F-B4AC1E460B56}"/>
          </ac:spMkLst>
        </pc:spChg>
      </pc:sldChg>
      <pc:sldChg chg="modSp">
        <pc:chgData name="Artin Mahdanian" userId="S::artin.mahdanian@mail.mcgill.ca::ee4d661a-cf89-4736-893d-58a22a615232" providerId="AD" clId="Web-{D28C786E-D3A1-1872-3A0A-AE2F3B55AE97}" dt="2019-08-13T13:57:44.798" v="1033" actId="20577"/>
        <pc:sldMkLst>
          <pc:docMk/>
          <pc:sldMk cId="1264036364" sldId="784"/>
        </pc:sldMkLst>
        <pc:spChg chg="mod">
          <ac:chgData name="Artin Mahdanian" userId="S::artin.mahdanian@mail.mcgill.ca::ee4d661a-cf89-4736-893d-58a22a615232" providerId="AD" clId="Web-{D28C786E-D3A1-1872-3A0A-AE2F3B55AE97}" dt="2019-08-13T13:57:44.798" v="1033" actId="20577"/>
          <ac:spMkLst>
            <pc:docMk/>
            <pc:sldMk cId="1264036364" sldId="784"/>
            <ac:spMk id="15362" creationId="{779901EF-802A-4875-BD32-A9B907822F5E}"/>
          </ac:spMkLst>
        </pc:spChg>
      </pc:sldChg>
      <pc:sldChg chg="addSp modSp">
        <pc:chgData name="Artin Mahdanian" userId="S::artin.mahdanian@mail.mcgill.ca::ee4d661a-cf89-4736-893d-58a22a615232" providerId="AD" clId="Web-{D28C786E-D3A1-1872-3A0A-AE2F3B55AE97}" dt="2019-08-13T14:02:28.732" v="1258" actId="20577"/>
        <pc:sldMkLst>
          <pc:docMk/>
          <pc:sldMk cId="2065148808" sldId="785"/>
        </pc:sldMkLst>
        <pc:spChg chg="add mod">
          <ac:chgData name="Artin Mahdanian" userId="S::artin.mahdanian@mail.mcgill.ca::ee4d661a-cf89-4736-893d-58a22a615232" providerId="AD" clId="Web-{D28C786E-D3A1-1872-3A0A-AE2F3B55AE97}" dt="2019-08-13T14:01:51.748" v="1199" actId="20577"/>
          <ac:spMkLst>
            <pc:docMk/>
            <pc:sldMk cId="2065148808" sldId="785"/>
            <ac:spMk id="2" creationId="{40BB42A5-AB8E-4C40-BBE8-8AB911510DC4}"/>
          </ac:spMkLst>
        </pc:spChg>
        <pc:spChg chg="add mod">
          <ac:chgData name="Artin Mahdanian" userId="S::artin.mahdanian@mail.mcgill.ca::ee4d661a-cf89-4736-893d-58a22a615232" providerId="AD" clId="Web-{D28C786E-D3A1-1872-3A0A-AE2F3B55AE97}" dt="2019-08-13T14:01:59.732" v="1205" actId="20577"/>
          <ac:spMkLst>
            <pc:docMk/>
            <pc:sldMk cId="2065148808" sldId="785"/>
            <ac:spMk id="4" creationId="{9A203B9A-3489-4DBC-8488-6C9B0BFFE136}"/>
          </ac:spMkLst>
        </pc:spChg>
        <pc:spChg chg="add mod">
          <ac:chgData name="Artin Mahdanian" userId="S::artin.mahdanian@mail.mcgill.ca::ee4d661a-cf89-4736-893d-58a22a615232" providerId="AD" clId="Web-{D28C786E-D3A1-1872-3A0A-AE2F3B55AE97}" dt="2019-08-13T14:00:16.515" v="1094" actId="20577"/>
          <ac:spMkLst>
            <pc:docMk/>
            <pc:sldMk cId="2065148808" sldId="785"/>
            <ac:spMk id="6" creationId="{8FED48C4-8B15-402B-92AD-26317B885391}"/>
          </ac:spMkLst>
        </pc:spChg>
        <pc:spChg chg="add mod">
          <ac:chgData name="Artin Mahdanian" userId="S::artin.mahdanian@mail.mcgill.ca::ee4d661a-cf89-4736-893d-58a22a615232" providerId="AD" clId="Web-{D28C786E-D3A1-1872-3A0A-AE2F3B55AE97}" dt="2019-08-13T14:02:28.732" v="1258" actId="20577"/>
          <ac:spMkLst>
            <pc:docMk/>
            <pc:sldMk cId="2065148808" sldId="785"/>
            <ac:spMk id="7" creationId="{D22FE032-D71E-433B-8310-374A5EDDE287}"/>
          </ac:spMkLst>
        </pc:spChg>
      </pc:sldChg>
      <pc:sldChg chg="modSp">
        <pc:chgData name="Artin Mahdanian" userId="S::artin.mahdanian@mail.mcgill.ca::ee4d661a-cf89-4736-893d-58a22a615232" providerId="AD" clId="Web-{D28C786E-D3A1-1872-3A0A-AE2F3B55AE97}" dt="2019-08-13T13:38:25.546" v="762" actId="20577"/>
        <pc:sldMkLst>
          <pc:docMk/>
          <pc:sldMk cId="1016171182" sldId="790"/>
        </pc:sldMkLst>
        <pc:spChg chg="mod">
          <ac:chgData name="Artin Mahdanian" userId="S::artin.mahdanian@mail.mcgill.ca::ee4d661a-cf89-4736-893d-58a22a615232" providerId="AD" clId="Web-{D28C786E-D3A1-1872-3A0A-AE2F3B55AE97}" dt="2019-08-13T13:38:25.546" v="762" actId="20577"/>
          <ac:spMkLst>
            <pc:docMk/>
            <pc:sldMk cId="1016171182" sldId="790"/>
            <ac:spMk id="3" creationId="{92AD2426-24EC-429D-8F63-A38EA7F8AE6C}"/>
          </ac:spMkLst>
        </pc:spChg>
      </pc:sldChg>
      <pc:sldChg chg="modSp">
        <pc:chgData name="Artin Mahdanian" userId="S::artin.mahdanian@mail.mcgill.ca::ee4d661a-cf89-4736-893d-58a22a615232" providerId="AD" clId="Web-{D28C786E-D3A1-1872-3A0A-AE2F3B55AE97}" dt="2019-08-13T13:30:24.645" v="574" actId="14100"/>
        <pc:sldMkLst>
          <pc:docMk/>
          <pc:sldMk cId="4085727149" sldId="791"/>
        </pc:sldMkLst>
        <pc:spChg chg="mod">
          <ac:chgData name="Artin Mahdanian" userId="S::artin.mahdanian@mail.mcgill.ca::ee4d661a-cf89-4736-893d-58a22a615232" providerId="AD" clId="Web-{D28C786E-D3A1-1872-3A0A-AE2F3B55AE97}" dt="2019-08-13T13:30:24.645" v="574" actId="14100"/>
          <ac:spMkLst>
            <pc:docMk/>
            <pc:sldMk cId="4085727149" sldId="791"/>
            <ac:spMk id="59395" creationId="{35C4CF03-8E83-455A-998A-173162C84C3A}"/>
          </ac:spMkLst>
        </pc:spChg>
      </pc:sldChg>
      <pc:sldChg chg="modSp">
        <pc:chgData name="Artin Mahdanian" userId="S::artin.mahdanian@mail.mcgill.ca::ee4d661a-cf89-4736-893d-58a22a615232" providerId="AD" clId="Web-{D28C786E-D3A1-1872-3A0A-AE2F3B55AE97}" dt="2019-08-13T14:59:42.580" v="1320" actId="20577"/>
        <pc:sldMkLst>
          <pc:docMk/>
          <pc:sldMk cId="1669966989" sldId="803"/>
        </pc:sldMkLst>
        <pc:spChg chg="mod">
          <ac:chgData name="Artin Mahdanian" userId="S::artin.mahdanian@mail.mcgill.ca::ee4d661a-cf89-4736-893d-58a22a615232" providerId="AD" clId="Web-{D28C786E-D3A1-1872-3A0A-AE2F3B55AE97}" dt="2019-08-13T14:59:42.580" v="1320" actId="20577"/>
          <ac:spMkLst>
            <pc:docMk/>
            <pc:sldMk cId="1669966989" sldId="803"/>
            <ac:spMk id="3" creationId="{C50E57D7-843E-4CAC-9310-241705BAC130}"/>
          </ac:spMkLst>
        </pc:spChg>
      </pc:sldChg>
      <pc:sldChg chg="addSp delSp modSp ord">
        <pc:chgData name="Artin Mahdanian" userId="S::artin.mahdanian@mail.mcgill.ca::ee4d661a-cf89-4736-893d-58a22a615232" providerId="AD" clId="Web-{D28C786E-D3A1-1872-3A0A-AE2F3B55AE97}" dt="2019-08-13T13:38:45.280" v="772"/>
        <pc:sldMkLst>
          <pc:docMk/>
          <pc:sldMk cId="3459151815" sldId="834"/>
        </pc:sldMkLst>
        <pc:spChg chg="del mod">
          <ac:chgData name="Artin Mahdanian" userId="S::artin.mahdanian@mail.mcgill.ca::ee4d661a-cf89-4736-893d-58a22a615232" providerId="AD" clId="Web-{D28C786E-D3A1-1872-3A0A-AE2F3B55AE97}" dt="2019-08-13T13:34:44.954" v="704"/>
          <ac:spMkLst>
            <pc:docMk/>
            <pc:sldMk cId="3459151815" sldId="834"/>
            <ac:spMk id="2" creationId="{00000000-0000-0000-0000-000000000000}"/>
          </ac:spMkLst>
        </pc:spChg>
        <pc:spChg chg="add del mod">
          <ac:chgData name="Artin Mahdanian" userId="S::artin.mahdanian@mail.mcgill.ca::ee4d661a-cf89-4736-893d-58a22a615232" providerId="AD" clId="Web-{D28C786E-D3A1-1872-3A0A-AE2F3B55AE97}" dt="2019-08-13T13:34:50.579" v="706"/>
          <ac:spMkLst>
            <pc:docMk/>
            <pc:sldMk cId="3459151815" sldId="834"/>
            <ac:spMk id="4" creationId="{65AED5A4-606A-4D9D-9287-3AF49D135F47}"/>
          </ac:spMkLst>
        </pc:spChg>
        <pc:spChg chg="mod">
          <ac:chgData name="Artin Mahdanian" userId="S::artin.mahdanian@mail.mcgill.ca::ee4d661a-cf89-4736-893d-58a22a615232" providerId="AD" clId="Web-{D28C786E-D3A1-1872-3A0A-AE2F3B55AE97}" dt="2019-08-13T13:37:11.578" v="736" actId="20577"/>
          <ac:spMkLst>
            <pc:docMk/>
            <pc:sldMk cId="3459151815" sldId="834"/>
            <ac:spMk id="5" creationId="{35C4CF03-8E83-455A-998A-173162C84C3A}"/>
          </ac:spMkLst>
        </pc:spChg>
        <pc:spChg chg="add mod">
          <ac:chgData name="Artin Mahdanian" userId="S::artin.mahdanian@mail.mcgill.ca::ee4d661a-cf89-4736-893d-58a22a615232" providerId="AD" clId="Web-{D28C786E-D3A1-1872-3A0A-AE2F3B55AE97}" dt="2019-08-13T13:37:20.125" v="740" actId="14100"/>
          <ac:spMkLst>
            <pc:docMk/>
            <pc:sldMk cId="3459151815" sldId="834"/>
            <ac:spMk id="6" creationId="{25705BA6-305C-4ED8-992D-96ED110C7EDF}"/>
          </ac:spMkLst>
        </pc:spChg>
      </pc:sldChg>
      <pc:sldChg chg="modSp">
        <pc:chgData name="Artin Mahdanian" userId="S::artin.mahdanian@mail.mcgill.ca::ee4d661a-cf89-4736-893d-58a22a615232" providerId="AD" clId="Web-{D28C786E-D3A1-1872-3A0A-AE2F3B55AE97}" dt="2019-08-13T13:07:53.536" v="538" actId="20577"/>
        <pc:sldMkLst>
          <pc:docMk/>
          <pc:sldMk cId="245673544" sldId="837"/>
        </pc:sldMkLst>
        <pc:spChg chg="mod">
          <ac:chgData name="Artin Mahdanian" userId="S::artin.mahdanian@mail.mcgill.ca::ee4d661a-cf89-4736-893d-58a22a615232" providerId="AD" clId="Web-{D28C786E-D3A1-1872-3A0A-AE2F3B55AE97}" dt="2019-08-13T13:07:53.536" v="538" actId="20577"/>
          <ac:spMkLst>
            <pc:docMk/>
            <pc:sldMk cId="245673544" sldId="837"/>
            <ac:spMk id="4" creationId="{64FBD871-0422-4094-AA36-B388F9CD74B9}"/>
          </ac:spMkLst>
        </pc:spChg>
        <pc:spChg chg="mod">
          <ac:chgData name="Artin Mahdanian" userId="S::artin.mahdanian@mail.mcgill.ca::ee4d661a-cf89-4736-893d-58a22a615232" providerId="AD" clId="Web-{D28C786E-D3A1-1872-3A0A-AE2F3B55AE97}" dt="2019-08-13T13:07:24.661" v="498" actId="1076"/>
          <ac:spMkLst>
            <pc:docMk/>
            <pc:sldMk cId="245673544" sldId="837"/>
            <ac:spMk id="6" creationId="{E221B466-0CE6-4C26-8226-A52330103287}"/>
          </ac:spMkLst>
        </pc:spChg>
      </pc:sldChg>
      <pc:sldChg chg="addSp modSp new">
        <pc:chgData name="Artin Mahdanian" userId="S::artin.mahdanian@mail.mcgill.ca::ee4d661a-cf89-4736-893d-58a22a615232" providerId="AD" clId="Web-{D28C786E-D3A1-1872-3A0A-AE2F3B55AE97}" dt="2019-08-13T12:49:13.157" v="375" actId="1076"/>
        <pc:sldMkLst>
          <pc:docMk/>
          <pc:sldMk cId="1052814039" sldId="843"/>
        </pc:sldMkLst>
        <pc:spChg chg="mod">
          <ac:chgData name="Artin Mahdanian" userId="S::artin.mahdanian@mail.mcgill.ca::ee4d661a-cf89-4736-893d-58a22a615232" providerId="AD" clId="Web-{D28C786E-D3A1-1872-3A0A-AE2F3B55AE97}" dt="2019-08-13T12:38:28.274" v="144" actId="1076"/>
          <ac:spMkLst>
            <pc:docMk/>
            <pc:sldMk cId="1052814039" sldId="843"/>
            <ac:spMk id="2" creationId="{1DAF3BE0-FC89-459A-BA1D-0F083651963B}"/>
          </ac:spMkLst>
        </pc:spChg>
        <pc:spChg chg="add mod">
          <ac:chgData name="Artin Mahdanian" userId="S::artin.mahdanian@mail.mcgill.ca::ee4d661a-cf89-4736-893d-58a22a615232" providerId="AD" clId="Web-{D28C786E-D3A1-1872-3A0A-AE2F3B55AE97}" dt="2019-08-13T12:49:13.157" v="375" actId="1076"/>
          <ac:spMkLst>
            <pc:docMk/>
            <pc:sldMk cId="1052814039" sldId="843"/>
            <ac:spMk id="4" creationId="{923FFAAD-F370-4312-999A-6B08A8F32BA6}"/>
          </ac:spMkLst>
        </pc:spChg>
        <pc:picChg chg="add mod">
          <ac:chgData name="Artin Mahdanian" userId="S::artin.mahdanian@mail.mcgill.ca::ee4d661a-cf89-4736-893d-58a22a615232" providerId="AD" clId="Web-{D28C786E-D3A1-1872-3A0A-AE2F3B55AE97}" dt="2019-08-13T12:47:07.814" v="357" actId="1076"/>
          <ac:picMkLst>
            <pc:docMk/>
            <pc:sldMk cId="1052814039" sldId="843"/>
            <ac:picMk id="5" creationId="{27272027-34A1-474E-ABCA-99AB7CA32842}"/>
          </ac:picMkLst>
        </pc:picChg>
        <pc:picChg chg="add mod">
          <ac:chgData name="Artin Mahdanian" userId="S::artin.mahdanian@mail.mcgill.ca::ee4d661a-cf89-4736-893d-58a22a615232" providerId="AD" clId="Web-{D28C786E-D3A1-1872-3A0A-AE2F3B55AE97}" dt="2019-08-13T12:47:11.221" v="358" actId="1076"/>
          <ac:picMkLst>
            <pc:docMk/>
            <pc:sldMk cId="1052814039" sldId="843"/>
            <ac:picMk id="6" creationId="{0488561A-9DDF-48C9-B31D-11F5911C7D34}"/>
          </ac:picMkLst>
        </pc:picChg>
        <pc:picChg chg="add mod">
          <ac:chgData name="Artin Mahdanian" userId="S::artin.mahdanian@mail.mcgill.ca::ee4d661a-cf89-4736-893d-58a22a615232" providerId="AD" clId="Web-{D28C786E-D3A1-1872-3A0A-AE2F3B55AE97}" dt="2019-08-13T12:47:14.674" v="359" actId="1076"/>
          <ac:picMkLst>
            <pc:docMk/>
            <pc:sldMk cId="1052814039" sldId="843"/>
            <ac:picMk id="7" creationId="{2CB75C08-B995-4BA3-BF4C-760D3AD68F58}"/>
          </ac:picMkLst>
        </pc:picChg>
      </pc:sldChg>
    </pc:docChg>
  </pc:docChgLst>
  <pc:docChgLst>
    <pc:chgData name="Artin Mahdanian" userId="S::artin.mahdanian@mail.mcgill.ca::ee4d661a-cf89-4736-893d-58a22a615232" providerId="AD" clId="Web-{37C15AC2-4C3D-0E30-47E7-EE20D0DD2095}"/>
    <pc:docChg chg="modSld">
      <pc:chgData name="Artin Mahdanian" userId="S::artin.mahdanian@mail.mcgill.ca::ee4d661a-cf89-4736-893d-58a22a615232" providerId="AD" clId="Web-{37C15AC2-4C3D-0E30-47E7-EE20D0DD2095}" dt="2019-08-12T10:42:35.106" v="75" actId="20577"/>
      <pc:docMkLst>
        <pc:docMk/>
      </pc:docMkLst>
      <pc:sldChg chg="addSp modSp">
        <pc:chgData name="Artin Mahdanian" userId="S::artin.mahdanian@mail.mcgill.ca::ee4d661a-cf89-4736-893d-58a22a615232" providerId="AD" clId="Web-{37C15AC2-4C3D-0E30-47E7-EE20D0DD2095}" dt="2019-08-12T10:42:07.309" v="52" actId="20577"/>
        <pc:sldMkLst>
          <pc:docMk/>
          <pc:sldMk cId="3816660150" sldId="256"/>
        </pc:sldMkLst>
        <pc:spChg chg="mod">
          <ac:chgData name="Artin Mahdanian" userId="S::artin.mahdanian@mail.mcgill.ca::ee4d661a-cf89-4736-893d-58a22a615232" providerId="AD" clId="Web-{37C15AC2-4C3D-0E30-47E7-EE20D0DD2095}" dt="2019-08-12T10:40:52.731" v="14" actId="1076"/>
          <ac:spMkLst>
            <pc:docMk/>
            <pc:sldMk cId="3816660150" sldId="256"/>
            <ac:spMk id="2" creationId="{60ABAE6E-9B77-4421-85F8-092A38FCAFC3}"/>
          </ac:spMkLst>
        </pc:spChg>
        <pc:spChg chg="add mod">
          <ac:chgData name="Artin Mahdanian" userId="S::artin.mahdanian@mail.mcgill.ca::ee4d661a-cf89-4736-893d-58a22a615232" providerId="AD" clId="Web-{37C15AC2-4C3D-0E30-47E7-EE20D0DD2095}" dt="2019-08-12T10:42:07.309" v="52" actId="20577"/>
          <ac:spMkLst>
            <pc:docMk/>
            <pc:sldMk cId="3816660150" sldId="256"/>
            <ac:spMk id="6" creationId="{5D99C68B-8BB3-46AE-AED9-4556CB5D441C}"/>
          </ac:spMkLst>
        </pc:spChg>
        <pc:picChg chg="mod">
          <ac:chgData name="Artin Mahdanian" userId="S::artin.mahdanian@mail.mcgill.ca::ee4d661a-cf89-4736-893d-58a22a615232" providerId="AD" clId="Web-{37C15AC2-4C3D-0E30-47E7-EE20D0DD2095}" dt="2019-08-12T10:41:15.247" v="18" actId="1076"/>
          <ac:picMkLst>
            <pc:docMk/>
            <pc:sldMk cId="3816660150" sldId="256"/>
            <ac:picMk id="5" creationId="{ECEF2CED-192A-4261-9288-57257FEFB9F7}"/>
          </ac:picMkLst>
        </pc:picChg>
      </pc:sldChg>
      <pc:sldChg chg="modSp">
        <pc:chgData name="Artin Mahdanian" userId="S::artin.mahdanian@mail.mcgill.ca::ee4d661a-cf89-4736-893d-58a22a615232" providerId="AD" clId="Web-{37C15AC2-4C3D-0E30-47E7-EE20D0DD2095}" dt="2019-08-12T10:42:35.106" v="74" actId="20577"/>
        <pc:sldMkLst>
          <pc:docMk/>
          <pc:sldMk cId="4102471545" sldId="756"/>
        </pc:sldMkLst>
        <pc:spChg chg="mod">
          <ac:chgData name="Artin Mahdanian" userId="S::artin.mahdanian@mail.mcgill.ca::ee4d661a-cf89-4736-893d-58a22a615232" providerId="AD" clId="Web-{37C15AC2-4C3D-0E30-47E7-EE20D0DD2095}" dt="2019-08-12T10:42:35.106" v="74" actId="20577"/>
          <ac:spMkLst>
            <pc:docMk/>
            <pc:sldMk cId="4102471545" sldId="756"/>
            <ac:spMk id="3" creationId="{7376920C-D678-42EC-8969-EEB56056F67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79E6E5-39E6-463E-AF2D-3B5549E78F07}" type="datetimeFigureOut">
              <a:rPr lang="en-GB" smtClean="0"/>
              <a:t>06/06/2023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2CD242-9CC5-4805-A8E9-705A8797BF66}" type="slidenum">
              <a:rPr lang="en-GB" smtClean="0"/>
              <a:t>‹#›</a:t>
            </a:fld>
            <a:endParaRPr lang="en-GB"/>
          </a:p>
        </p:txBody>
      </p:sp>
    </p:spTree>
    <p:extLst>
      <p:ext uri="{BB962C8B-B14F-4D97-AF65-F5344CB8AC3E}">
        <p14:creationId xmlns:p14="http://schemas.microsoft.com/office/powerpoint/2010/main" val="1568503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2CD242-9CC5-4805-A8E9-705A8797BF66}" type="slidenum">
              <a:rPr lang="en-GB" smtClean="0"/>
              <a:t>31</a:t>
            </a:fld>
            <a:endParaRPr lang="en-GB"/>
          </a:p>
        </p:txBody>
      </p:sp>
    </p:spTree>
    <p:extLst>
      <p:ext uri="{BB962C8B-B14F-4D97-AF65-F5344CB8AC3E}">
        <p14:creationId xmlns:p14="http://schemas.microsoft.com/office/powerpoint/2010/main" val="3171698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2CD242-9CC5-4805-A8E9-705A8797BF66}" type="slidenum">
              <a:rPr lang="en-GB" smtClean="0"/>
              <a:t>32</a:t>
            </a:fld>
            <a:endParaRPr lang="en-GB"/>
          </a:p>
        </p:txBody>
      </p:sp>
    </p:spTree>
    <p:extLst>
      <p:ext uri="{BB962C8B-B14F-4D97-AF65-F5344CB8AC3E}">
        <p14:creationId xmlns:p14="http://schemas.microsoft.com/office/powerpoint/2010/main" val="26954609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456C954-8EBB-4AE0-BEED-71854B37BDC1}" type="slidenum">
              <a:rPr lang="en-US" altLang="en-US" smtClean="0"/>
              <a:pPr/>
              <a:t>‹#›</a:t>
            </a:fld>
            <a:endParaRPr lang="en-US" altLang="en-US"/>
          </a:p>
        </p:txBody>
      </p:sp>
    </p:spTree>
    <p:extLst>
      <p:ext uri="{BB962C8B-B14F-4D97-AF65-F5344CB8AC3E}">
        <p14:creationId xmlns:p14="http://schemas.microsoft.com/office/powerpoint/2010/main" val="371929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09AE22-47F5-4555-A016-ACD8526EE62F}" type="datetimeFigureOut">
              <a:rPr lang="en-GB" smtClean="0"/>
              <a:t>06/06/2023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0CF592-0AED-4107-B2E2-42A0944614BE}" type="slidenum">
              <a:rPr lang="en-GB" smtClean="0"/>
              <a:t>‹#›</a:t>
            </a:fld>
            <a:endParaRPr lang="en-GB"/>
          </a:p>
        </p:txBody>
      </p:sp>
    </p:spTree>
    <p:extLst>
      <p:ext uri="{BB962C8B-B14F-4D97-AF65-F5344CB8AC3E}">
        <p14:creationId xmlns:p14="http://schemas.microsoft.com/office/powerpoint/2010/main" val="190366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09AE22-47F5-4555-A016-ACD8526EE62F}" type="datetimeFigureOut">
              <a:rPr lang="en-GB" smtClean="0"/>
              <a:t>06/06/2023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0CF592-0AED-4107-B2E2-42A0944614BE}" type="slidenum">
              <a:rPr lang="en-GB" smtClean="0"/>
              <a:t>‹#›</a:t>
            </a:fld>
            <a:endParaRPr lang="en-GB"/>
          </a:p>
        </p:txBody>
      </p:sp>
    </p:spTree>
    <p:extLst>
      <p:ext uri="{BB962C8B-B14F-4D97-AF65-F5344CB8AC3E}">
        <p14:creationId xmlns:p14="http://schemas.microsoft.com/office/powerpoint/2010/main" val="157847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09AE22-47F5-4555-A016-ACD8526EE62F}" type="datetimeFigureOut">
              <a:rPr lang="en-GB" smtClean="0"/>
              <a:t>06/06/2023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0CF592-0AED-4107-B2E2-42A0944614BE}" type="slidenum">
              <a:rPr lang="en-GB" smtClean="0"/>
              <a:t>‹#›</a:t>
            </a:fld>
            <a:endParaRPr lang="en-GB"/>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45142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09AE22-47F5-4555-A016-ACD8526EE62F}" type="datetimeFigureOut">
              <a:rPr lang="en-GB" smtClean="0"/>
              <a:t>06/06/2023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0CF592-0AED-4107-B2E2-42A0944614BE}" type="slidenum">
              <a:rPr lang="en-GB" smtClean="0"/>
              <a:t>‹#›</a:t>
            </a:fld>
            <a:endParaRPr lang="en-GB"/>
          </a:p>
        </p:txBody>
      </p:sp>
    </p:spTree>
    <p:extLst>
      <p:ext uri="{BB962C8B-B14F-4D97-AF65-F5344CB8AC3E}">
        <p14:creationId xmlns:p14="http://schemas.microsoft.com/office/powerpoint/2010/main" val="400636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309AE22-47F5-4555-A016-ACD8526EE62F}" type="datetimeFigureOut">
              <a:rPr lang="en-GB" smtClean="0"/>
              <a:t>06/06/2023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80CF592-0AED-4107-B2E2-42A0944614BE}" type="slidenum">
              <a:rPr lang="en-GB" smtClean="0"/>
              <a:t>‹#›</a:t>
            </a:fld>
            <a:endParaRPr lang="en-GB"/>
          </a:p>
        </p:txBody>
      </p:sp>
    </p:spTree>
    <p:extLst>
      <p:ext uri="{BB962C8B-B14F-4D97-AF65-F5344CB8AC3E}">
        <p14:creationId xmlns:p14="http://schemas.microsoft.com/office/powerpoint/2010/main" val="1271334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309AE22-47F5-4555-A016-ACD8526EE62F}" type="datetimeFigureOut">
              <a:rPr lang="en-GB" smtClean="0"/>
              <a:t>06/06/2023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80CF592-0AED-4107-B2E2-42A0944614BE}" type="slidenum">
              <a:rPr lang="en-GB" smtClean="0"/>
              <a:t>‹#›</a:t>
            </a:fld>
            <a:endParaRPr lang="en-GB"/>
          </a:p>
        </p:txBody>
      </p:sp>
    </p:spTree>
    <p:extLst>
      <p:ext uri="{BB962C8B-B14F-4D97-AF65-F5344CB8AC3E}">
        <p14:creationId xmlns:p14="http://schemas.microsoft.com/office/powerpoint/2010/main" val="4141993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09AE22-47F5-4555-A016-ACD8526EE62F}" type="datetimeFigureOut">
              <a:rPr lang="en-GB" smtClean="0"/>
              <a:t>06/06/2023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0CF592-0AED-4107-B2E2-42A0944614BE}" type="slidenum">
              <a:rPr lang="en-GB" smtClean="0"/>
              <a:t>‹#›</a:t>
            </a:fld>
            <a:endParaRPr lang="en-GB"/>
          </a:p>
        </p:txBody>
      </p:sp>
    </p:spTree>
    <p:extLst>
      <p:ext uri="{BB962C8B-B14F-4D97-AF65-F5344CB8AC3E}">
        <p14:creationId xmlns:p14="http://schemas.microsoft.com/office/powerpoint/2010/main" val="1512797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09AE22-47F5-4555-A016-ACD8526EE62F}" type="datetimeFigureOut">
              <a:rPr lang="en-GB" smtClean="0"/>
              <a:t>06/06/2023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0CF592-0AED-4107-B2E2-42A0944614BE}" type="slidenum">
              <a:rPr lang="en-GB" smtClean="0"/>
              <a:t>‹#›</a:t>
            </a:fld>
            <a:endParaRPr lang="en-GB"/>
          </a:p>
        </p:txBody>
      </p:sp>
    </p:spTree>
    <p:extLst>
      <p:ext uri="{BB962C8B-B14F-4D97-AF65-F5344CB8AC3E}">
        <p14:creationId xmlns:p14="http://schemas.microsoft.com/office/powerpoint/2010/main" val="1662803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21" name="Shape 21"/>
          <p:cNvSpPr>
            <a:spLocks noGrp="1"/>
          </p:cNvSpPr>
          <p:nvPr>
            <p:ph type="title"/>
          </p:nvPr>
        </p:nvSpPr>
        <p:spPr>
          <a:xfrm>
            <a:off x="609600" y="533401"/>
            <a:ext cx="10972800" cy="990600"/>
          </a:xfrm>
          <a:prstGeom prst="rect">
            <a:avLst/>
          </a:prstGeom>
        </p:spPr>
        <p:txBody>
          <a:bodyPr lIns="82296" tIns="41148" rIns="82296" bIns="41148"/>
          <a:lstStyle/>
          <a:p>
            <a:r>
              <a:t>Texte du titre</a:t>
            </a:r>
          </a:p>
        </p:txBody>
      </p:sp>
      <p:sp>
        <p:nvSpPr>
          <p:cNvPr id="22" name="Shape 22"/>
          <p:cNvSpPr>
            <a:spLocks noGrp="1"/>
          </p:cNvSpPr>
          <p:nvPr>
            <p:ph type="body" idx="1"/>
          </p:nvPr>
        </p:nvSpPr>
        <p:spPr>
          <a:xfrm>
            <a:off x="609600" y="1600201"/>
            <a:ext cx="10972800" cy="4876800"/>
          </a:xfrm>
          <a:prstGeom prst="rect">
            <a:avLst/>
          </a:prstGeom>
        </p:spPr>
        <p:txBody>
          <a:bodyPr lIns="82296" tIns="41148" rIns="82296" bIns="41148"/>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Texte niveau 1</a:t>
            </a:r>
          </a:p>
          <a:p>
            <a:pPr lvl="1"/>
            <a:r>
              <a:t>Texte niveau 2</a:t>
            </a:r>
          </a:p>
          <a:p>
            <a:pPr lvl="2"/>
            <a:r>
              <a:t>Texte niveau 3</a:t>
            </a:r>
          </a:p>
          <a:p>
            <a:pPr lvl="3"/>
            <a:r>
              <a:t>Texte niveau 4</a:t>
            </a:r>
          </a:p>
          <a:p>
            <a:pPr lvl="4"/>
            <a:r>
              <a:t>Texte niveau 5</a:t>
            </a:r>
          </a:p>
        </p:txBody>
      </p:sp>
      <p:sp>
        <p:nvSpPr>
          <p:cNvPr id="4" name="Shape 23">
            <a:extLst>
              <a:ext uri="{FF2B5EF4-FFF2-40B4-BE49-F238E27FC236}">
                <a16:creationId xmlns:a16="http://schemas.microsoft.com/office/drawing/2014/main" id="{DA6428CE-910E-48C3-ACA4-F8B0ECDA1DF7}"/>
              </a:ext>
            </a:extLst>
          </p:cNvPr>
          <p:cNvSpPr>
            <a:spLocks noGrp="1"/>
          </p:cNvSpPr>
          <p:nvPr>
            <p:ph type="sldNum" sz="quarter" idx="10"/>
          </p:nvPr>
        </p:nvSpPr>
        <p:spPr/>
        <p:txBody>
          <a:bodyPr/>
          <a:lstStyle>
            <a:lvl1pPr>
              <a:defRPr/>
            </a:lvl1pPr>
          </a:lstStyle>
          <a:p>
            <a:pPr>
              <a:defRPr/>
            </a:pPr>
            <a:fld id="{7775CB4A-3363-4D5B-9DD0-8C98FB0F24EC}" type="slidenum">
              <a:rPr lang="fr-FR" altLang="x-none"/>
              <a:pPr>
                <a:defRPr/>
              </a:pPr>
              <a:t>‹#›</a:t>
            </a:fld>
            <a:endParaRPr lang="fr-FR" altLang="x-none"/>
          </a:p>
        </p:txBody>
      </p:sp>
    </p:spTree>
    <p:extLst>
      <p:ext uri="{BB962C8B-B14F-4D97-AF65-F5344CB8AC3E}">
        <p14:creationId xmlns:p14="http://schemas.microsoft.com/office/powerpoint/2010/main" val="160186441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09AE22-47F5-4555-A016-ACD8526EE62F}" type="datetimeFigureOut">
              <a:rPr lang="en-GB" smtClean="0"/>
              <a:t>06/06/2023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0CF592-0AED-4107-B2E2-42A0944614BE}" type="slidenum">
              <a:rPr lang="en-GB" smtClean="0"/>
              <a:t>‹#›</a:t>
            </a:fld>
            <a:endParaRPr lang="en-GB"/>
          </a:p>
        </p:txBody>
      </p:sp>
    </p:spTree>
    <p:extLst>
      <p:ext uri="{BB962C8B-B14F-4D97-AF65-F5344CB8AC3E}">
        <p14:creationId xmlns:p14="http://schemas.microsoft.com/office/powerpoint/2010/main" val="4187879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09AE22-47F5-4555-A016-ACD8526EE62F}" type="datetimeFigureOut">
              <a:rPr lang="en-GB" smtClean="0"/>
              <a:t>06/06/2023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0CF592-0AED-4107-B2E2-42A0944614BE}" type="slidenum">
              <a:rPr lang="en-GB" smtClean="0"/>
              <a:t>‹#›</a:t>
            </a:fld>
            <a:endParaRPr lang="en-GB"/>
          </a:p>
        </p:txBody>
      </p:sp>
    </p:spTree>
    <p:extLst>
      <p:ext uri="{BB962C8B-B14F-4D97-AF65-F5344CB8AC3E}">
        <p14:creationId xmlns:p14="http://schemas.microsoft.com/office/powerpoint/2010/main" val="80587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09AE22-47F5-4555-A016-ACD8526EE62F}" type="datetimeFigureOut">
              <a:rPr lang="en-GB" smtClean="0"/>
              <a:t>06/06/2023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0CF592-0AED-4107-B2E2-42A0944614BE}" type="slidenum">
              <a:rPr lang="en-GB" smtClean="0"/>
              <a:t>‹#›</a:t>
            </a:fld>
            <a:endParaRPr lang="en-GB"/>
          </a:p>
        </p:txBody>
      </p:sp>
    </p:spTree>
    <p:extLst>
      <p:ext uri="{BB962C8B-B14F-4D97-AF65-F5344CB8AC3E}">
        <p14:creationId xmlns:p14="http://schemas.microsoft.com/office/powerpoint/2010/main" val="148312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09AE22-47F5-4555-A016-ACD8526EE62F}" type="datetimeFigureOut">
              <a:rPr lang="en-GB" smtClean="0"/>
              <a:t>06/06/2023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80CF592-0AED-4107-B2E2-42A0944614BE}" type="slidenum">
              <a:rPr lang="en-GB" smtClean="0"/>
              <a:t>‹#›</a:t>
            </a:fld>
            <a:endParaRPr lang="en-GB"/>
          </a:p>
        </p:txBody>
      </p:sp>
    </p:spTree>
    <p:extLst>
      <p:ext uri="{BB962C8B-B14F-4D97-AF65-F5344CB8AC3E}">
        <p14:creationId xmlns:p14="http://schemas.microsoft.com/office/powerpoint/2010/main" val="1252741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09AE22-47F5-4555-A016-ACD8526EE62F}" type="datetimeFigureOut">
              <a:rPr lang="en-GB" smtClean="0"/>
              <a:t>06/06/2023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80CF592-0AED-4107-B2E2-42A0944614BE}" type="slidenum">
              <a:rPr lang="en-GB" smtClean="0"/>
              <a:t>‹#›</a:t>
            </a:fld>
            <a:endParaRPr lang="en-GB"/>
          </a:p>
        </p:txBody>
      </p:sp>
    </p:spTree>
    <p:extLst>
      <p:ext uri="{BB962C8B-B14F-4D97-AF65-F5344CB8AC3E}">
        <p14:creationId xmlns:p14="http://schemas.microsoft.com/office/powerpoint/2010/main" val="25296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2309AE22-47F5-4555-A016-ACD8526EE62F}" type="datetimeFigureOut">
              <a:rPr lang="en-GB" smtClean="0"/>
              <a:t>06/06/2023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80CF592-0AED-4107-B2E2-42A0944614BE}" type="slidenum">
              <a:rPr lang="en-GB" smtClean="0"/>
              <a:t>‹#›</a:t>
            </a:fld>
            <a:endParaRPr lang="en-GB"/>
          </a:p>
        </p:txBody>
      </p:sp>
    </p:spTree>
    <p:extLst>
      <p:ext uri="{BB962C8B-B14F-4D97-AF65-F5344CB8AC3E}">
        <p14:creationId xmlns:p14="http://schemas.microsoft.com/office/powerpoint/2010/main" val="279689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09AE22-47F5-4555-A016-ACD8526EE62F}" type="datetimeFigureOut">
              <a:rPr lang="en-GB" smtClean="0"/>
              <a:t>06/06/2023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0CF592-0AED-4107-B2E2-42A0944614BE}" type="slidenum">
              <a:rPr lang="en-GB" smtClean="0"/>
              <a:t>‹#›</a:t>
            </a:fld>
            <a:endParaRPr lang="en-GB"/>
          </a:p>
        </p:txBody>
      </p:sp>
    </p:spTree>
    <p:extLst>
      <p:ext uri="{BB962C8B-B14F-4D97-AF65-F5344CB8AC3E}">
        <p14:creationId xmlns:p14="http://schemas.microsoft.com/office/powerpoint/2010/main" val="458175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09AE22-47F5-4555-A016-ACD8526EE62F}" type="datetimeFigureOut">
              <a:rPr lang="en-GB" smtClean="0"/>
              <a:t>06/06/2023</a:t>
            </a:fld>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0CF592-0AED-4107-B2E2-42A0944614BE}" type="slidenum">
              <a:rPr lang="en-GB" smtClean="0"/>
              <a:t>‹#›</a:t>
            </a:fld>
            <a:endParaRPr lang="en-GB"/>
          </a:p>
        </p:txBody>
      </p:sp>
    </p:spTree>
    <p:extLst>
      <p:ext uri="{BB962C8B-B14F-4D97-AF65-F5344CB8AC3E}">
        <p14:creationId xmlns:p14="http://schemas.microsoft.com/office/powerpoint/2010/main" val="258561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2309AE22-47F5-4555-A016-ACD8526EE62F}" type="datetimeFigureOut">
              <a:rPr lang="en-GB" smtClean="0"/>
              <a:t>06/06/2023</a:t>
            </a:fld>
            <a:endParaRPr lang="en-GB"/>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80CF592-0AED-4107-B2E2-42A0944614BE}" type="slidenum">
              <a:rPr lang="en-GB" smtClean="0"/>
              <a:t>‹#›</a:t>
            </a:fld>
            <a:endParaRPr lang="en-GB"/>
          </a:p>
        </p:txBody>
      </p:sp>
    </p:spTree>
    <p:extLst>
      <p:ext uri="{BB962C8B-B14F-4D97-AF65-F5344CB8AC3E}">
        <p14:creationId xmlns:p14="http://schemas.microsoft.com/office/powerpoint/2010/main" val="2384154319"/>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 id="2147483943" r:id="rId15"/>
    <p:sldLayoutId id="2147483944" r:id="rId16"/>
    <p:sldLayoutId id="2147483945" r:id="rId17"/>
    <p:sldLayoutId id="2147483946"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hyperlink" Target="http://www.drartin.com/" TargetMode="Externa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1919" y="1140734"/>
            <a:ext cx="12099533" cy="1340110"/>
          </a:xfrm>
          <a:prstGeom prst="rect">
            <a:avLst/>
          </a:prstGeom>
        </p:spPr>
        <p:txBody>
          <a:bodyPr vert="horz" wrap="square" lIns="0" tIns="107950" rIns="0" bIns="0" rtlCol="0" anchor="ctr">
            <a:spAutoFit/>
          </a:bodyPr>
          <a:lstStyle/>
          <a:p>
            <a:pPr marL="12700" algn="ctr">
              <a:lnSpc>
                <a:spcPct val="100000"/>
              </a:lnSpc>
              <a:spcBef>
                <a:spcPts val="850"/>
              </a:spcBef>
            </a:pPr>
            <a:r>
              <a:rPr lang="en-GB" sz="4000" b="1" cap="none" spc="-45" dirty="0">
                <a:solidFill>
                  <a:srgbClr val="7030A0"/>
                </a:solidFill>
                <a:latin typeface="Arial" panose="020B0604020202020204" pitchFamily="34" charset="0"/>
                <a:cs typeface="Arial" panose="020B0604020202020204" pitchFamily="34" charset="0"/>
              </a:rPr>
              <a:t>Human Rights Advocacy in Mental Health</a:t>
            </a:r>
            <a:br>
              <a:rPr lang="en-GB" sz="4000" b="1" cap="none" spc="-45" dirty="0">
                <a:solidFill>
                  <a:srgbClr val="7030A0"/>
                </a:solidFill>
                <a:latin typeface="Arial" panose="020B0604020202020204" pitchFamily="34" charset="0"/>
                <a:cs typeface="Arial" panose="020B0604020202020204" pitchFamily="34" charset="0"/>
              </a:rPr>
            </a:br>
            <a:endParaRPr lang="en-US" sz="4000" b="1" spc="-40" dirty="0">
              <a:solidFill>
                <a:srgbClr val="7030A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0ABAE6E-9B77-4421-85F8-092A38FCAFC3}"/>
              </a:ext>
            </a:extLst>
          </p:cNvPr>
          <p:cNvSpPr txBox="1"/>
          <p:nvPr/>
        </p:nvSpPr>
        <p:spPr>
          <a:xfrm>
            <a:off x="70206" y="2244627"/>
            <a:ext cx="11815281" cy="2554545"/>
          </a:xfrm>
          <a:prstGeom prst="rect">
            <a:avLst/>
          </a:prstGeom>
          <a:noFill/>
        </p:spPr>
        <p:txBody>
          <a:bodyPr wrap="square" rtlCol="0">
            <a:spAutoFit/>
          </a:bodyPr>
          <a:lstStyle/>
          <a:p>
            <a:pPr algn="ctr"/>
            <a:r>
              <a:rPr lang="en-US" sz="3200" b="1" spc="-40" dirty="0">
                <a:latin typeface="+mn-lt"/>
                <a:cs typeface="Arial" panose="020B0604020202020204" pitchFamily="34" charset="0"/>
              </a:rPr>
              <a:t>Artin A. Mahdanian, MD FRCPC</a:t>
            </a:r>
          </a:p>
          <a:p>
            <a:pPr algn="ctr"/>
            <a:endParaRPr lang="en-US" sz="3200" b="1" spc="-40" dirty="0">
              <a:latin typeface="+mn-lt"/>
              <a:cs typeface="Arial" panose="020B0604020202020204" pitchFamily="34" charset="0"/>
            </a:endParaRPr>
          </a:p>
          <a:p>
            <a:pPr algn="ctr"/>
            <a:r>
              <a:rPr lang="en-US" sz="3200" b="1" spc="-40" dirty="0">
                <a:latin typeface="+mn-lt"/>
                <a:cs typeface="Arial" panose="020B0604020202020204" pitchFamily="34" charset="0"/>
              </a:rPr>
              <a:t>Consultant Psychiatrist</a:t>
            </a:r>
          </a:p>
          <a:p>
            <a:pPr algn="ctr"/>
            <a:br>
              <a:rPr lang="en-US" sz="3200" b="1" spc="-40" dirty="0">
                <a:latin typeface="+mn-lt"/>
                <a:cs typeface="Arial" panose="020B0604020202020204" pitchFamily="34" charset="0"/>
              </a:rPr>
            </a:br>
            <a:endParaRPr lang="en-GB" sz="3200" b="1" dirty="0">
              <a:latin typeface="+mn-lt"/>
              <a:cs typeface="Arial" panose="020B0604020202020204" pitchFamily="34" charset="0"/>
            </a:endParaRPr>
          </a:p>
        </p:txBody>
      </p:sp>
      <p:pic>
        <p:nvPicPr>
          <p:cNvPr id="5" name="Picture 4">
            <a:extLst>
              <a:ext uri="{FF2B5EF4-FFF2-40B4-BE49-F238E27FC236}">
                <a16:creationId xmlns:a16="http://schemas.microsoft.com/office/drawing/2014/main" id="{26903DC5-B69C-7173-D8BD-4D9563C2F2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6860" y="5567708"/>
            <a:ext cx="3801972" cy="890528"/>
          </a:xfrm>
          <a:prstGeom prst="rect">
            <a:avLst/>
          </a:prstGeom>
        </p:spPr>
      </p:pic>
    </p:spTree>
    <p:extLst>
      <p:ext uri="{BB962C8B-B14F-4D97-AF65-F5344CB8AC3E}">
        <p14:creationId xmlns:p14="http://schemas.microsoft.com/office/powerpoint/2010/main" val="381666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8BB5A6-9950-AD05-7FA1-04C865461539}"/>
              </a:ext>
            </a:extLst>
          </p:cNvPr>
          <p:cNvSpPr>
            <a:spLocks noGrp="1"/>
          </p:cNvSpPr>
          <p:nvPr>
            <p:ph sz="quarter" idx="13"/>
          </p:nvPr>
        </p:nvSpPr>
        <p:spPr>
          <a:xfrm>
            <a:off x="841855" y="729466"/>
            <a:ext cx="10363826" cy="5167900"/>
          </a:xfrm>
        </p:spPr>
        <p:txBody>
          <a:bodyPr>
            <a:normAutofit lnSpcReduction="10000"/>
          </a:bodyPr>
          <a:lstStyle/>
          <a:p>
            <a:pPr algn="l"/>
            <a:r>
              <a:rPr lang="en-US" sz="2400" b="1" i="0" cap="none" dirty="0">
                <a:effectLst/>
                <a:latin typeface="Söhne"/>
              </a:rPr>
              <a:t>Right to dignity and non-discrimination</a:t>
            </a:r>
          </a:p>
          <a:p>
            <a:pPr lvl="1"/>
            <a:r>
              <a:rPr lang="en-US" sz="2000" b="0" i="0" cap="none" dirty="0">
                <a:effectLst/>
                <a:latin typeface="Söhne"/>
              </a:rPr>
              <a:t>Every person with a mental health condition deserves to be treated with dignity and respect.</a:t>
            </a:r>
          </a:p>
          <a:p>
            <a:pPr lvl="1"/>
            <a:r>
              <a:rPr lang="en-US" sz="2000" b="0" i="0" cap="none" dirty="0">
                <a:effectLst/>
                <a:latin typeface="Söhne"/>
              </a:rPr>
              <a:t>Discrimination based on mental health status should be eliminated.</a:t>
            </a:r>
          </a:p>
          <a:p>
            <a:pPr marL="914400" lvl="2" indent="0">
              <a:buNone/>
            </a:pPr>
            <a:endParaRPr lang="en-US" sz="1800" cap="none" dirty="0">
              <a:latin typeface="Söhne"/>
            </a:endParaRPr>
          </a:p>
          <a:p>
            <a:pPr algn="l"/>
            <a:r>
              <a:rPr lang="en-US" sz="2400" b="1" i="0" cap="none" dirty="0">
                <a:effectLst/>
                <a:latin typeface="Söhne"/>
              </a:rPr>
              <a:t>Right to least restrictive environment</a:t>
            </a:r>
          </a:p>
          <a:p>
            <a:pPr lvl="1"/>
            <a:r>
              <a:rPr lang="en-US" sz="2000" b="0" i="0" cap="none" dirty="0">
                <a:effectLst/>
                <a:latin typeface="Söhne"/>
              </a:rPr>
              <a:t>Treatment and care should be provided in the least restrictive setting possible.</a:t>
            </a:r>
          </a:p>
          <a:p>
            <a:pPr lvl="1"/>
            <a:r>
              <a:rPr lang="en-US" sz="2000" b="0" i="0" cap="none" dirty="0">
                <a:effectLst/>
                <a:latin typeface="Söhne"/>
              </a:rPr>
              <a:t>Avoid (unnecessary) use of coercion, seclusion, restraint, or substitute decision making </a:t>
            </a:r>
          </a:p>
          <a:p>
            <a:pPr lvl="1"/>
            <a:endParaRPr lang="en-US" sz="2000" b="0" i="0" cap="none" dirty="0">
              <a:effectLst/>
              <a:latin typeface="Söhne"/>
            </a:endParaRPr>
          </a:p>
          <a:p>
            <a:pPr algn="l"/>
            <a:r>
              <a:rPr lang="en-US" sz="2400" b="1" i="0" cap="none" dirty="0">
                <a:solidFill>
                  <a:srgbClr val="374151"/>
                </a:solidFill>
                <a:effectLst/>
                <a:latin typeface="Söhne"/>
              </a:rPr>
              <a:t>Right to privacy and confidentiality</a:t>
            </a:r>
          </a:p>
          <a:p>
            <a:pPr lvl="1"/>
            <a:r>
              <a:rPr lang="en-US" sz="2000" b="0" i="0" cap="none" dirty="0">
                <a:solidFill>
                  <a:srgbClr val="374151"/>
                </a:solidFill>
                <a:effectLst/>
                <a:latin typeface="Söhne"/>
              </a:rPr>
              <a:t>Confidentiality of mental health information should be respected and protected.</a:t>
            </a:r>
          </a:p>
          <a:p>
            <a:pPr lvl="1"/>
            <a:r>
              <a:rPr lang="en-US" sz="2000" b="0" i="0" cap="none" dirty="0">
                <a:solidFill>
                  <a:srgbClr val="374151"/>
                </a:solidFill>
                <a:effectLst/>
                <a:latin typeface="Söhne"/>
              </a:rPr>
              <a:t>Information sharing should follow ethical guidelines and legal frameworks.</a:t>
            </a:r>
          </a:p>
        </p:txBody>
      </p:sp>
    </p:spTree>
    <p:extLst>
      <p:ext uri="{BB962C8B-B14F-4D97-AF65-F5344CB8AC3E}">
        <p14:creationId xmlns:p14="http://schemas.microsoft.com/office/powerpoint/2010/main" val="4088196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FD95E-A565-34EC-0211-D12C207CC4FA}"/>
              </a:ext>
            </a:extLst>
          </p:cNvPr>
          <p:cNvSpPr>
            <a:spLocks noGrp="1"/>
          </p:cNvSpPr>
          <p:nvPr>
            <p:ph type="title"/>
          </p:nvPr>
        </p:nvSpPr>
        <p:spPr>
          <a:xfrm>
            <a:off x="1869209" y="2286000"/>
            <a:ext cx="7696032" cy="1143000"/>
          </a:xfrm>
        </p:spPr>
        <p:txBody>
          <a:bodyPr>
            <a:normAutofit fontScale="90000"/>
          </a:bodyPr>
          <a:lstStyle/>
          <a:p>
            <a:pPr algn="ctr"/>
            <a:r>
              <a:rPr lang="en-US" sz="5400" cap="none" dirty="0">
                <a:solidFill>
                  <a:schemeClr val="accent6"/>
                </a:solidFill>
              </a:rPr>
              <a:t>Common Human Rights Violations in MH Settings </a:t>
            </a:r>
          </a:p>
        </p:txBody>
      </p:sp>
    </p:spTree>
    <p:extLst>
      <p:ext uri="{BB962C8B-B14F-4D97-AF65-F5344CB8AC3E}">
        <p14:creationId xmlns:p14="http://schemas.microsoft.com/office/powerpoint/2010/main" val="413203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Content Placeholder 2">
            <a:extLst>
              <a:ext uri="{FF2B5EF4-FFF2-40B4-BE49-F238E27FC236}">
                <a16:creationId xmlns:a16="http://schemas.microsoft.com/office/drawing/2014/main" id="{40F3156C-D8C6-47E9-A585-320036DDE47E}"/>
              </a:ext>
            </a:extLst>
          </p:cNvPr>
          <p:cNvSpPr>
            <a:spLocks noGrp="1"/>
          </p:cNvSpPr>
          <p:nvPr>
            <p:ph sz="quarter" idx="13"/>
          </p:nvPr>
        </p:nvSpPr>
        <p:spPr>
          <a:xfrm>
            <a:off x="319595" y="904125"/>
            <a:ext cx="11601058" cy="5318255"/>
          </a:xfrm>
        </p:spPr>
        <p:txBody>
          <a:bodyPr vert="horz" lIns="91440" tIns="45720" rIns="91440" bIns="45720" rtlCol="0" anchor="t">
            <a:noAutofit/>
          </a:bodyPr>
          <a:lstStyle/>
          <a:p>
            <a:pPr eaLnBrk="1" hangingPunct="1"/>
            <a:r>
              <a:rPr lang="en-US" altLang="en-US" sz="3200" b="1" cap="none" dirty="0">
                <a:solidFill>
                  <a:schemeClr val="accent1"/>
                </a:solidFill>
                <a:latin typeface="Verdana"/>
                <a:ea typeface="Verdana"/>
              </a:rPr>
              <a:t>Lack of access &amp; resources</a:t>
            </a:r>
          </a:p>
          <a:p>
            <a:pPr lvl="1" eaLnBrk="1" hangingPunct="1"/>
            <a:r>
              <a:rPr lang="en-US" altLang="en-US" sz="2400" cap="none" dirty="0">
                <a:solidFill>
                  <a:srgbClr val="000000"/>
                </a:solidFill>
                <a:latin typeface="Verdana"/>
                <a:ea typeface="Verdana"/>
              </a:rPr>
              <a:t>Some countries may lack adequate services; others may limit access to certain population segments</a:t>
            </a:r>
          </a:p>
          <a:p>
            <a:pPr lvl="1" eaLnBrk="1" hangingPunct="1"/>
            <a:r>
              <a:rPr lang="en-US" altLang="en-US" sz="2400" cap="none" dirty="0">
                <a:solidFill>
                  <a:srgbClr val="000000"/>
                </a:solidFill>
                <a:latin typeface="Verdana"/>
                <a:ea typeface="Verdana"/>
              </a:rPr>
              <a:t>32% of countries have no community care facilities</a:t>
            </a:r>
          </a:p>
          <a:p>
            <a:pPr lvl="1" eaLnBrk="1" hangingPunct="1"/>
            <a:r>
              <a:rPr lang="en-US" altLang="en-US" sz="2400" cap="none" dirty="0">
                <a:solidFill>
                  <a:srgbClr val="000000"/>
                </a:solidFill>
                <a:latin typeface="Verdana"/>
                <a:ea typeface="Verdana"/>
              </a:rPr>
              <a:t>30% of countries have no specified budget for mental health; of those that do, 20% spend less than 1% of health budget on MH</a:t>
            </a:r>
          </a:p>
          <a:p>
            <a:pPr lvl="1" eaLnBrk="1" hangingPunct="1"/>
            <a:r>
              <a:rPr lang="en-US" altLang="en-US" sz="2400" cap="none" dirty="0">
                <a:solidFill>
                  <a:srgbClr val="000000"/>
                </a:solidFill>
                <a:latin typeface="Verdana"/>
                <a:ea typeface="Verdana"/>
              </a:rPr>
              <a:t>Number of </a:t>
            </a:r>
            <a:r>
              <a:rPr lang="en-US" altLang="en-US" cap="none" dirty="0">
                <a:solidFill>
                  <a:srgbClr val="000000"/>
                </a:solidFill>
                <a:latin typeface="Verdana"/>
                <a:ea typeface="Verdana"/>
              </a:rPr>
              <a:t>psychiatrists</a:t>
            </a:r>
            <a:r>
              <a:rPr lang="en-US" altLang="en-US" sz="2400" cap="none" dirty="0">
                <a:solidFill>
                  <a:srgbClr val="000000"/>
                </a:solidFill>
                <a:latin typeface="Verdana"/>
                <a:ea typeface="Verdana"/>
              </a:rPr>
              <a:t> ranges from 10 per 100,000 to 1 per 300,000</a:t>
            </a:r>
          </a:p>
          <a:p>
            <a:pPr marL="457200" lvl="1" indent="0" eaLnBrk="1" hangingPunct="1">
              <a:buNone/>
            </a:pPr>
            <a:endParaRPr lang="en-US" altLang="en-US" sz="1400" cap="none" dirty="0">
              <a:solidFill>
                <a:srgbClr val="000000"/>
              </a:solidFill>
              <a:latin typeface="Verdana" panose="020B0604030504040204" pitchFamily="34" charset="0"/>
            </a:endParaRPr>
          </a:p>
          <a:p>
            <a:pPr eaLnBrk="1" hangingPunct="1"/>
            <a:r>
              <a:rPr lang="en-US" altLang="en-US" sz="2800" b="1" cap="none" dirty="0"/>
              <a:t>WHO recommendation: mental health care should be available at the community level for everyone who needs it</a:t>
            </a:r>
          </a:p>
          <a:p>
            <a:pPr lvl="1" eaLnBrk="1" hangingPunct="1"/>
            <a:endParaRPr lang="en-US" altLang="en-US" sz="2400" dirty="0">
              <a:solidFill>
                <a:srgbClr val="000000"/>
              </a:solidFill>
              <a:latin typeface="Verdana" panose="020B0604030504040204" pitchFamily="34" charset="0"/>
            </a:endParaRPr>
          </a:p>
          <a:p>
            <a:endParaRPr lang="en-US" altLang="en-US" sz="3600" dirty="0"/>
          </a:p>
        </p:txBody>
      </p:sp>
    </p:spTree>
    <p:extLst>
      <p:ext uri="{BB962C8B-B14F-4D97-AF65-F5344CB8AC3E}">
        <p14:creationId xmlns:p14="http://schemas.microsoft.com/office/powerpoint/2010/main" val="2985225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Content Placeholder 2">
            <a:extLst>
              <a:ext uri="{FF2B5EF4-FFF2-40B4-BE49-F238E27FC236}">
                <a16:creationId xmlns:a16="http://schemas.microsoft.com/office/drawing/2014/main" id="{01B1C483-E8FB-4731-A12E-C774884DA70A}"/>
              </a:ext>
            </a:extLst>
          </p:cNvPr>
          <p:cNvSpPr>
            <a:spLocks noGrp="1"/>
          </p:cNvSpPr>
          <p:nvPr>
            <p:ph sz="quarter" idx="13"/>
          </p:nvPr>
        </p:nvSpPr>
        <p:spPr>
          <a:xfrm>
            <a:off x="278781" y="1181528"/>
            <a:ext cx="11653024" cy="5453448"/>
          </a:xfrm>
        </p:spPr>
        <p:txBody>
          <a:bodyPr>
            <a:normAutofit fontScale="85000" lnSpcReduction="10000"/>
          </a:bodyPr>
          <a:lstStyle/>
          <a:p>
            <a:pPr eaLnBrk="1" hangingPunct="1">
              <a:buFont typeface="Wingdings" panose="05000000000000000000" pitchFamily="2" charset="2"/>
              <a:buChar char="n"/>
            </a:pPr>
            <a:r>
              <a:rPr lang="en-US" altLang="en-US" sz="2800" b="1" cap="none" dirty="0">
                <a:solidFill>
                  <a:schemeClr val="accent1"/>
                </a:solidFill>
              </a:rPr>
              <a:t> </a:t>
            </a:r>
            <a:r>
              <a:rPr lang="en-US" altLang="en-US" sz="3800" b="1" cap="none" dirty="0">
                <a:solidFill>
                  <a:schemeClr val="accent1"/>
                </a:solidFill>
              </a:rPr>
              <a:t>Stigma, discrimination, and violation of basic rights</a:t>
            </a:r>
          </a:p>
          <a:p>
            <a:pPr lvl="1" eaLnBrk="1" hangingPunct="1"/>
            <a:r>
              <a:rPr lang="en-US" altLang="en-US" sz="3200" cap="none" dirty="0">
                <a:solidFill>
                  <a:srgbClr val="000000"/>
                </a:solidFill>
              </a:rPr>
              <a:t>Deprived of civil rights (marriage, employment, education, right to shelter)</a:t>
            </a:r>
          </a:p>
          <a:p>
            <a:pPr lvl="1" eaLnBrk="1" hangingPunct="1"/>
            <a:r>
              <a:rPr lang="en-US" altLang="en-US" sz="3200" cap="none" dirty="0">
                <a:solidFill>
                  <a:srgbClr val="000000"/>
                </a:solidFill>
              </a:rPr>
              <a:t>People restrained with metal shackles, caged beds, other inhumane treatment</a:t>
            </a:r>
          </a:p>
          <a:p>
            <a:pPr lvl="1" eaLnBrk="1" hangingPunct="1"/>
            <a:r>
              <a:rPr lang="en-US" altLang="en-US" sz="3200" cap="none" dirty="0">
                <a:solidFill>
                  <a:srgbClr val="000000"/>
                </a:solidFill>
              </a:rPr>
              <a:t>People living in filthy conditions, lacking clothes, food, heating, proper bedding, or hygiene facilities</a:t>
            </a:r>
          </a:p>
          <a:p>
            <a:pPr lvl="1" eaLnBrk="1" hangingPunct="1"/>
            <a:r>
              <a:rPr lang="en-US" altLang="en-US" sz="3200" cap="none" dirty="0">
                <a:solidFill>
                  <a:srgbClr val="000000"/>
                </a:solidFill>
              </a:rPr>
              <a:t>People isolated from society in large institutions, far from family and loved ones</a:t>
            </a:r>
          </a:p>
          <a:p>
            <a:pPr lvl="1" eaLnBrk="1" hangingPunct="1"/>
            <a:endParaRPr lang="en-US" altLang="en-US" sz="2400" cap="none" dirty="0">
              <a:solidFill>
                <a:srgbClr val="000000"/>
              </a:solidFill>
            </a:endParaRPr>
          </a:p>
          <a:p>
            <a:pPr eaLnBrk="1" hangingPunct="1"/>
            <a:r>
              <a:rPr lang="en-US" altLang="en-US" sz="2800" b="1" cap="none" dirty="0"/>
              <a:t>Who recommendation: people with mental health conditions have the same human rights as everyone else; due to vulnerability, countries have a responsibility to protect them from discrimination</a:t>
            </a:r>
          </a:p>
        </p:txBody>
      </p:sp>
    </p:spTree>
    <p:extLst>
      <p:ext uri="{BB962C8B-B14F-4D97-AF65-F5344CB8AC3E}">
        <p14:creationId xmlns:p14="http://schemas.microsoft.com/office/powerpoint/2010/main" val="226536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Content Placeholder 2">
            <a:extLst>
              <a:ext uri="{FF2B5EF4-FFF2-40B4-BE49-F238E27FC236}">
                <a16:creationId xmlns:a16="http://schemas.microsoft.com/office/drawing/2014/main" id="{F5F678BC-E2FF-4530-B3EF-EE26E73E3B3F}"/>
              </a:ext>
            </a:extLst>
          </p:cNvPr>
          <p:cNvSpPr>
            <a:spLocks noGrp="1"/>
          </p:cNvSpPr>
          <p:nvPr>
            <p:ph sz="quarter" idx="13"/>
          </p:nvPr>
        </p:nvSpPr>
        <p:spPr>
          <a:xfrm>
            <a:off x="189571" y="1140432"/>
            <a:ext cx="11887200" cy="5184168"/>
          </a:xfrm>
        </p:spPr>
        <p:txBody>
          <a:bodyPr>
            <a:normAutofit/>
          </a:bodyPr>
          <a:lstStyle/>
          <a:p>
            <a:pPr eaLnBrk="1" hangingPunct="1"/>
            <a:r>
              <a:rPr lang="en-US" altLang="en-US" sz="3200" b="1" cap="none" dirty="0">
                <a:solidFill>
                  <a:schemeClr val="accent1"/>
                </a:solidFill>
                <a:latin typeface="Verdana" panose="020B0604030504040204" pitchFamily="34" charset="0"/>
              </a:rPr>
              <a:t>Inappropriate detention in prison</a:t>
            </a:r>
            <a:r>
              <a:rPr lang="en-US" altLang="en-US" sz="3200" cap="none" dirty="0">
                <a:solidFill>
                  <a:schemeClr val="accent1"/>
                </a:solidFill>
                <a:latin typeface="Verdana" panose="020B0604030504040204" pitchFamily="34" charset="0"/>
              </a:rPr>
              <a:t>:</a:t>
            </a:r>
          </a:p>
          <a:p>
            <a:pPr lvl="1" eaLnBrk="1" hangingPunct="1"/>
            <a:r>
              <a:rPr lang="en-US" altLang="en-US" sz="2400" cap="none" dirty="0">
                <a:solidFill>
                  <a:srgbClr val="000000"/>
                </a:solidFill>
                <a:latin typeface="Verdana" panose="020B0604030504040204" pitchFamily="34" charset="0"/>
              </a:rPr>
              <a:t>In some countries people with mental disorders are in prison due to a lack of mental health services or lack of a diagnosis/treatment for their condition; </a:t>
            </a:r>
            <a:r>
              <a:rPr lang="ja-JP" altLang="en-US" sz="2400" cap="none" dirty="0">
                <a:solidFill>
                  <a:srgbClr val="000000"/>
                </a:solidFill>
                <a:latin typeface="Verdana" panose="020B0604030504040204" pitchFamily="34" charset="0"/>
                <a:ea typeface="ＭＳ Ｐゴシック" panose="020B0600070205080204" pitchFamily="34" charset="-128"/>
              </a:rPr>
              <a:t>“</a:t>
            </a:r>
            <a:r>
              <a:rPr lang="en-US" altLang="en-US" sz="2400" cap="none" dirty="0">
                <a:solidFill>
                  <a:srgbClr val="000000"/>
                </a:solidFill>
                <a:latin typeface="Verdana" panose="020B0604030504040204" pitchFamily="34" charset="0"/>
              </a:rPr>
              <a:t>prisoners</a:t>
            </a:r>
            <a:r>
              <a:rPr lang="ja-JP" altLang="en-US" sz="2400" cap="none" dirty="0">
                <a:solidFill>
                  <a:srgbClr val="000000"/>
                </a:solidFill>
                <a:latin typeface="Verdana" panose="020B0604030504040204" pitchFamily="34" charset="0"/>
                <a:ea typeface="ＭＳ Ｐゴシック" panose="020B0600070205080204" pitchFamily="34" charset="-128"/>
              </a:rPr>
              <a:t>”</a:t>
            </a:r>
            <a:r>
              <a:rPr lang="en-US" altLang="en-US" sz="2400" cap="none" dirty="0">
                <a:solidFill>
                  <a:srgbClr val="000000"/>
                </a:solidFill>
                <a:latin typeface="Verdana" panose="020B0604030504040204" pitchFamily="34" charset="0"/>
              </a:rPr>
              <a:t> continue to go unnoticed, undiagnosed, untreated</a:t>
            </a:r>
          </a:p>
          <a:p>
            <a:pPr marL="457200" lvl="1" indent="0" eaLnBrk="1" hangingPunct="1">
              <a:buNone/>
            </a:pPr>
            <a:endParaRPr lang="en-US" altLang="en-US" sz="2400" cap="none" dirty="0">
              <a:solidFill>
                <a:srgbClr val="000000"/>
              </a:solidFill>
              <a:latin typeface="Verdana" panose="020B0604030504040204" pitchFamily="34" charset="0"/>
            </a:endParaRPr>
          </a:p>
          <a:p>
            <a:r>
              <a:rPr lang="en-US" altLang="en-US" sz="2800" b="1" cap="none" dirty="0"/>
              <a:t>WHO recommendation: people with mental health conditions should be diverted away from criminal justice systems and toward mental health services</a:t>
            </a:r>
          </a:p>
          <a:p>
            <a:endParaRPr lang="en-US" altLang="en-US" sz="3600" dirty="0"/>
          </a:p>
        </p:txBody>
      </p:sp>
    </p:spTree>
    <p:extLst>
      <p:ext uri="{BB962C8B-B14F-4D97-AF65-F5344CB8AC3E}">
        <p14:creationId xmlns:p14="http://schemas.microsoft.com/office/powerpoint/2010/main" val="4161928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29E08F-88E7-46AD-BE7F-6E774382C342}"/>
              </a:ext>
            </a:extLst>
          </p:cNvPr>
          <p:cNvSpPr>
            <a:spLocks noGrp="1"/>
          </p:cNvSpPr>
          <p:nvPr>
            <p:ph sz="quarter" idx="13"/>
          </p:nvPr>
        </p:nvSpPr>
        <p:spPr>
          <a:xfrm>
            <a:off x="647272" y="1500027"/>
            <a:ext cx="11115640" cy="5053173"/>
          </a:xfrm>
        </p:spPr>
        <p:txBody>
          <a:bodyPr>
            <a:normAutofit/>
          </a:bodyPr>
          <a:lstStyle/>
          <a:p>
            <a:pPr eaLnBrk="1" hangingPunct="1">
              <a:buFont typeface="Arial" panose="020B0604020202020204" pitchFamily="34" charset="0"/>
              <a:buChar char="•"/>
              <a:defRPr/>
            </a:pPr>
            <a:r>
              <a:rPr lang="en-US" sz="3200" b="1" cap="none" dirty="0">
                <a:solidFill>
                  <a:schemeClr val="accent1"/>
                </a:solidFill>
              </a:rPr>
              <a:t>Inappropriate forced admission or treatment </a:t>
            </a:r>
            <a:endParaRPr lang="en-US" sz="3200" cap="none" dirty="0">
              <a:solidFill>
                <a:schemeClr val="accent1"/>
              </a:solidFill>
            </a:endParaRPr>
          </a:p>
          <a:p>
            <a:pPr lvl="1" eaLnBrk="1" hangingPunct="1">
              <a:defRPr/>
            </a:pPr>
            <a:r>
              <a:rPr lang="en-US" cap="none" dirty="0">
                <a:solidFill>
                  <a:srgbClr val="000000"/>
                </a:solidFill>
              </a:rPr>
              <a:t>Informed consent </a:t>
            </a:r>
          </a:p>
          <a:p>
            <a:pPr lvl="1" eaLnBrk="1" hangingPunct="1">
              <a:defRPr/>
            </a:pPr>
            <a:r>
              <a:rPr lang="en-US" cap="none" dirty="0">
                <a:solidFill>
                  <a:srgbClr val="000000"/>
                </a:solidFill>
              </a:rPr>
              <a:t>People are forced against their will in mental health facilities</a:t>
            </a:r>
          </a:p>
          <a:p>
            <a:pPr lvl="1" eaLnBrk="1" hangingPunct="1">
              <a:defRPr/>
            </a:pPr>
            <a:endParaRPr lang="en-US" cap="none" dirty="0">
              <a:solidFill>
                <a:srgbClr val="000000"/>
              </a:solidFill>
            </a:endParaRPr>
          </a:p>
          <a:p>
            <a:pPr marL="457200" lvl="1" indent="0" eaLnBrk="1" hangingPunct="1">
              <a:buNone/>
              <a:defRPr/>
            </a:pPr>
            <a:endParaRPr lang="en-US" cap="none" dirty="0">
              <a:solidFill>
                <a:srgbClr val="000000"/>
              </a:solidFill>
            </a:endParaRPr>
          </a:p>
          <a:p>
            <a:pPr lvl="1" eaLnBrk="1" hangingPunct="1">
              <a:buFontTx/>
              <a:buNone/>
              <a:defRPr/>
            </a:pPr>
            <a:r>
              <a:rPr lang="en-US" b="1" cap="none" dirty="0">
                <a:latin typeface="+mj-lt"/>
              </a:rPr>
              <a:t>WHO recommendation: </a:t>
            </a:r>
            <a:r>
              <a:rPr lang="en-US" b="1" u="sng" cap="none" dirty="0">
                <a:solidFill>
                  <a:srgbClr val="FF0000"/>
                </a:solidFill>
                <a:latin typeface="+mj-lt"/>
              </a:rPr>
              <a:t>informed consent </a:t>
            </a:r>
            <a:r>
              <a:rPr lang="en-US" b="1" cap="none" dirty="0">
                <a:latin typeface="+mj-lt"/>
              </a:rPr>
              <a:t>must form the basis of all mental health care; rigorous and ongoing procedural safeguards need to be in place to protect against abuse of involuntary admission and treatment</a:t>
            </a:r>
          </a:p>
          <a:p>
            <a:pPr lvl="1" eaLnBrk="1" hangingPunct="1">
              <a:defRPr/>
            </a:pPr>
            <a:endParaRPr lang="en-US" sz="2400" cap="none" dirty="0">
              <a:solidFill>
                <a:srgbClr val="000000"/>
              </a:solidFill>
            </a:endParaRPr>
          </a:p>
          <a:p>
            <a:pPr>
              <a:defRPr/>
            </a:pPr>
            <a:endParaRPr lang="en-US" sz="2800" cap="none" dirty="0"/>
          </a:p>
        </p:txBody>
      </p:sp>
    </p:spTree>
    <p:extLst>
      <p:ext uri="{BB962C8B-B14F-4D97-AF65-F5344CB8AC3E}">
        <p14:creationId xmlns:p14="http://schemas.microsoft.com/office/powerpoint/2010/main" val="3326425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A4964-29F6-B4D1-7CC5-C4658913EF8A}"/>
              </a:ext>
            </a:extLst>
          </p:cNvPr>
          <p:cNvSpPr>
            <a:spLocks noGrp="1"/>
          </p:cNvSpPr>
          <p:nvPr>
            <p:ph type="title"/>
          </p:nvPr>
        </p:nvSpPr>
        <p:spPr>
          <a:xfrm>
            <a:off x="1141413" y="246580"/>
            <a:ext cx="9905998" cy="1160980"/>
          </a:xfrm>
        </p:spPr>
        <p:txBody>
          <a:bodyPr>
            <a:normAutofit/>
          </a:bodyPr>
          <a:lstStyle/>
          <a:p>
            <a:r>
              <a:rPr lang="en-US" sz="4000" b="1" cap="none" dirty="0">
                <a:solidFill>
                  <a:schemeClr val="accent6"/>
                </a:solidFill>
              </a:rPr>
              <a:t>Political Abuse of Psychiatry </a:t>
            </a:r>
          </a:p>
        </p:txBody>
      </p:sp>
      <p:sp>
        <p:nvSpPr>
          <p:cNvPr id="3" name="Content Placeholder 2">
            <a:extLst>
              <a:ext uri="{FF2B5EF4-FFF2-40B4-BE49-F238E27FC236}">
                <a16:creationId xmlns:a16="http://schemas.microsoft.com/office/drawing/2014/main" id="{01C081CD-F53A-29C6-FE3D-E8C118BE99E1}"/>
              </a:ext>
            </a:extLst>
          </p:cNvPr>
          <p:cNvSpPr>
            <a:spLocks noGrp="1"/>
          </p:cNvSpPr>
          <p:nvPr>
            <p:ph sz="quarter" idx="13"/>
          </p:nvPr>
        </p:nvSpPr>
        <p:spPr>
          <a:xfrm>
            <a:off x="913774" y="1571946"/>
            <a:ext cx="10363826" cy="3626778"/>
          </a:xfrm>
        </p:spPr>
        <p:txBody>
          <a:bodyPr>
            <a:normAutofit/>
          </a:bodyPr>
          <a:lstStyle/>
          <a:p>
            <a:r>
              <a:rPr lang="en-US" sz="2400" b="0" i="0" cap="none" dirty="0">
                <a:solidFill>
                  <a:srgbClr val="374151"/>
                </a:solidFill>
                <a:effectLst/>
                <a:latin typeface="Söhne"/>
              </a:rPr>
              <a:t>Misuse or manipulation of psychiatric diagnosis, treatment, or confinement for any purposes other than for legitimate health reasons </a:t>
            </a:r>
          </a:p>
          <a:p>
            <a:endParaRPr lang="en-US" sz="2400" b="0" i="0" cap="none" dirty="0">
              <a:solidFill>
                <a:srgbClr val="374151"/>
              </a:solidFill>
              <a:effectLst/>
              <a:latin typeface="Söhne"/>
            </a:endParaRPr>
          </a:p>
          <a:p>
            <a:r>
              <a:rPr lang="en-US" sz="2400" b="0" i="0" cap="none" dirty="0">
                <a:solidFill>
                  <a:srgbClr val="374151"/>
                </a:solidFill>
                <a:effectLst/>
                <a:latin typeface="Söhne"/>
              </a:rPr>
              <a:t>Psychiatric institutions, professionals, or governments exploit psychiatry as a means to suppress dissent, silence opposition, or control individuals or groups deemed to be a threat to the political regime</a:t>
            </a:r>
            <a:r>
              <a:rPr lang="en-US" sz="2400" cap="none" dirty="0">
                <a:solidFill>
                  <a:srgbClr val="374151"/>
                </a:solidFill>
                <a:latin typeface="Söhne"/>
              </a:rPr>
              <a:t> </a:t>
            </a:r>
            <a:endParaRPr lang="en-US" sz="2400" cap="none" dirty="0"/>
          </a:p>
        </p:txBody>
      </p:sp>
    </p:spTree>
    <p:extLst>
      <p:ext uri="{BB962C8B-B14F-4D97-AF65-F5344CB8AC3E}">
        <p14:creationId xmlns:p14="http://schemas.microsoft.com/office/powerpoint/2010/main" val="1225444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2E163-CFEF-1F5B-143E-4EABCBD44D06}"/>
              </a:ext>
            </a:extLst>
          </p:cNvPr>
          <p:cNvSpPr>
            <a:spLocks noGrp="1"/>
          </p:cNvSpPr>
          <p:nvPr>
            <p:ph type="title"/>
          </p:nvPr>
        </p:nvSpPr>
        <p:spPr>
          <a:xfrm>
            <a:off x="683585" y="359596"/>
            <a:ext cx="10363826" cy="934948"/>
          </a:xfrm>
        </p:spPr>
        <p:txBody>
          <a:bodyPr>
            <a:normAutofit/>
          </a:bodyPr>
          <a:lstStyle/>
          <a:p>
            <a:r>
              <a:rPr lang="en-US" sz="4000" b="1" cap="none" dirty="0">
                <a:solidFill>
                  <a:schemeClr val="accent6"/>
                </a:solidFill>
              </a:rPr>
              <a:t>Characteristics of Abuse</a:t>
            </a:r>
          </a:p>
        </p:txBody>
      </p:sp>
      <p:sp>
        <p:nvSpPr>
          <p:cNvPr id="3" name="Content Placeholder 2">
            <a:extLst>
              <a:ext uri="{FF2B5EF4-FFF2-40B4-BE49-F238E27FC236}">
                <a16:creationId xmlns:a16="http://schemas.microsoft.com/office/drawing/2014/main" id="{7F44CDFE-DA6C-BBF8-25D0-9580DC0B2D5A}"/>
              </a:ext>
            </a:extLst>
          </p:cNvPr>
          <p:cNvSpPr>
            <a:spLocks noGrp="1"/>
          </p:cNvSpPr>
          <p:nvPr>
            <p:ph sz="quarter" idx="13"/>
          </p:nvPr>
        </p:nvSpPr>
        <p:spPr>
          <a:xfrm>
            <a:off x="914087" y="1387011"/>
            <a:ext cx="10363826" cy="4900773"/>
          </a:xfrm>
        </p:spPr>
        <p:txBody>
          <a:bodyPr>
            <a:normAutofit/>
          </a:bodyPr>
          <a:lstStyle/>
          <a:p>
            <a:pPr algn="l">
              <a:buFont typeface="+mj-lt"/>
              <a:buAutoNum type="arabicPeriod"/>
            </a:pPr>
            <a:r>
              <a:rPr lang="en-US" sz="1800" b="1" i="0" cap="none" dirty="0">
                <a:solidFill>
                  <a:srgbClr val="374151"/>
                </a:solidFill>
                <a:effectLst/>
                <a:latin typeface="Söhne"/>
              </a:rPr>
              <a:t>Psychiatric diagnosis as a tool of repression</a:t>
            </a:r>
            <a:r>
              <a:rPr lang="en-US" sz="1800" b="0" i="0" cap="none" dirty="0">
                <a:solidFill>
                  <a:srgbClr val="374151"/>
                </a:solidFill>
                <a:effectLst/>
                <a:latin typeface="Söhne"/>
              </a:rPr>
              <a:t>: authorities employ psychiatric diagnoses, often without proper clinical assessment, to label political dissidents, activists, or whistleblowers as mentally ill in order to discredit them or justify their detention</a:t>
            </a:r>
          </a:p>
          <a:p>
            <a:pPr algn="l">
              <a:buFont typeface="+mj-lt"/>
              <a:buAutoNum type="arabicPeriod"/>
            </a:pPr>
            <a:r>
              <a:rPr lang="en-US" sz="1800" b="1" i="0" cap="none" dirty="0">
                <a:solidFill>
                  <a:srgbClr val="374151"/>
                </a:solidFill>
                <a:effectLst/>
                <a:latin typeface="Söhne"/>
              </a:rPr>
              <a:t>Forced hospitalization and treatment</a:t>
            </a:r>
            <a:r>
              <a:rPr lang="en-US" sz="1800" b="0" i="0" cap="none" dirty="0">
                <a:solidFill>
                  <a:srgbClr val="374151"/>
                </a:solidFill>
                <a:effectLst/>
                <a:latin typeface="Söhne"/>
              </a:rPr>
              <a:t>: dissidents may be forcibly hospitalized in psychiatric institutions and subjected to treatments such as medications, electroconvulsive therapy (ECT), or other interventions against their will, solely for political reasons rather than genuine therapeutic purposes </a:t>
            </a:r>
          </a:p>
          <a:p>
            <a:pPr algn="l">
              <a:buFont typeface="+mj-lt"/>
              <a:buAutoNum type="arabicPeriod"/>
            </a:pPr>
            <a:r>
              <a:rPr lang="en-US" sz="1800" b="1" i="0" cap="none" dirty="0">
                <a:solidFill>
                  <a:srgbClr val="374151"/>
                </a:solidFill>
                <a:effectLst/>
                <a:latin typeface="Söhne"/>
              </a:rPr>
              <a:t>Coercive interrogation and punishment</a:t>
            </a:r>
            <a:r>
              <a:rPr lang="en-US" sz="1800" b="0" i="0" cap="none" dirty="0">
                <a:solidFill>
                  <a:srgbClr val="374151"/>
                </a:solidFill>
                <a:effectLst/>
                <a:latin typeface="Söhne"/>
              </a:rPr>
              <a:t>: psychiatric facilities may be used as sites for coercive interrogation or punishment, where individuals are subjected to psychological pressure, intimidation, or torture under the guise of mental health treatment</a:t>
            </a:r>
          </a:p>
          <a:p>
            <a:pPr algn="l">
              <a:buFont typeface="+mj-lt"/>
              <a:buAutoNum type="arabicPeriod"/>
            </a:pPr>
            <a:r>
              <a:rPr lang="en-US" sz="1800" b="1" i="0" cap="none" dirty="0">
                <a:solidFill>
                  <a:srgbClr val="374151"/>
                </a:solidFill>
                <a:effectLst/>
                <a:latin typeface="Söhne"/>
              </a:rPr>
              <a:t>Suppression of free speech and expression</a:t>
            </a:r>
            <a:r>
              <a:rPr lang="en-US" sz="1800" b="0" i="0" cap="none" dirty="0">
                <a:solidFill>
                  <a:srgbClr val="374151"/>
                </a:solidFill>
                <a:effectLst/>
                <a:latin typeface="Söhne"/>
              </a:rPr>
              <a:t>: suppress free speech and expression by instilling fear among individuals and discouraging dissenting opinions through the threat of psychiatric intervention</a:t>
            </a:r>
          </a:p>
          <a:p>
            <a:pPr algn="l">
              <a:buFont typeface="+mj-lt"/>
              <a:buAutoNum type="arabicPeriod"/>
            </a:pPr>
            <a:r>
              <a:rPr lang="en-US" sz="1800" b="1" i="0" cap="none" dirty="0">
                <a:solidFill>
                  <a:srgbClr val="374151"/>
                </a:solidFill>
                <a:effectLst/>
                <a:latin typeface="Söhne"/>
              </a:rPr>
              <a:t>Lack of independent oversight</a:t>
            </a:r>
            <a:r>
              <a:rPr lang="en-US" sz="1800" b="0" i="0" cap="none" dirty="0">
                <a:solidFill>
                  <a:srgbClr val="374151"/>
                </a:solidFill>
                <a:effectLst/>
                <a:latin typeface="Söhne"/>
              </a:rPr>
              <a:t>: the absence of independent oversight or accountability mechanisms within psychiatric institutions allows for unchecked power, enabling the political abuse of psychiatry to occur </a:t>
            </a:r>
            <a:r>
              <a:rPr lang="en-US" sz="1800" cap="none" dirty="0"/>
              <a:t> </a:t>
            </a:r>
          </a:p>
        </p:txBody>
      </p:sp>
    </p:spTree>
    <p:extLst>
      <p:ext uri="{BB962C8B-B14F-4D97-AF65-F5344CB8AC3E}">
        <p14:creationId xmlns:p14="http://schemas.microsoft.com/office/powerpoint/2010/main" val="1702345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C8DED-28E4-2E52-6953-74AB8687B1F8}"/>
              </a:ext>
            </a:extLst>
          </p:cNvPr>
          <p:cNvSpPr>
            <a:spLocks noGrp="1"/>
          </p:cNvSpPr>
          <p:nvPr>
            <p:ph type="title"/>
          </p:nvPr>
        </p:nvSpPr>
        <p:spPr>
          <a:xfrm>
            <a:off x="913775" y="618517"/>
            <a:ext cx="10364451" cy="1220557"/>
          </a:xfrm>
        </p:spPr>
        <p:txBody>
          <a:bodyPr/>
          <a:lstStyle/>
          <a:p>
            <a:r>
              <a:rPr lang="en-US" cap="none" dirty="0">
                <a:solidFill>
                  <a:schemeClr val="accent6"/>
                </a:solidFill>
              </a:rPr>
              <a:t>Examples of Political Abuse of Psychiatry </a:t>
            </a:r>
          </a:p>
        </p:txBody>
      </p:sp>
      <p:sp>
        <p:nvSpPr>
          <p:cNvPr id="3" name="Content Placeholder 2">
            <a:extLst>
              <a:ext uri="{FF2B5EF4-FFF2-40B4-BE49-F238E27FC236}">
                <a16:creationId xmlns:a16="http://schemas.microsoft.com/office/drawing/2014/main" id="{9A282066-94A6-220C-1FB0-14ACF818B07B}"/>
              </a:ext>
            </a:extLst>
          </p:cNvPr>
          <p:cNvSpPr>
            <a:spLocks noGrp="1"/>
          </p:cNvSpPr>
          <p:nvPr>
            <p:ph sz="quarter" idx="13"/>
          </p:nvPr>
        </p:nvSpPr>
        <p:spPr>
          <a:xfrm>
            <a:off x="913774" y="1839074"/>
            <a:ext cx="10363826" cy="4243227"/>
          </a:xfrm>
        </p:spPr>
        <p:txBody>
          <a:bodyPr>
            <a:normAutofit fontScale="92500"/>
          </a:bodyPr>
          <a:lstStyle/>
          <a:p>
            <a:pPr algn="l">
              <a:buFont typeface="+mj-lt"/>
              <a:buAutoNum type="arabicPeriod"/>
            </a:pPr>
            <a:r>
              <a:rPr lang="en-US" b="1" cap="none" dirty="0"/>
              <a:t> </a:t>
            </a:r>
            <a:r>
              <a:rPr lang="en-US" b="1" i="0" cap="none" dirty="0">
                <a:solidFill>
                  <a:srgbClr val="374151"/>
                </a:solidFill>
                <a:effectLst/>
                <a:latin typeface="Söhne"/>
              </a:rPr>
              <a:t>United States:</a:t>
            </a:r>
          </a:p>
          <a:p>
            <a:pPr lvl="1" algn="l">
              <a:buFontTx/>
              <a:buChar char="-"/>
            </a:pPr>
            <a:r>
              <a:rPr lang="en-US" b="0" i="0" cap="none" dirty="0" err="1">
                <a:solidFill>
                  <a:srgbClr val="FF0000"/>
                </a:solidFill>
                <a:effectLst/>
                <a:latin typeface="Söhne"/>
              </a:rPr>
              <a:t>Drapetomania</a:t>
            </a:r>
            <a:r>
              <a:rPr lang="en-US" b="0" i="0" cap="none" dirty="0">
                <a:solidFill>
                  <a:srgbClr val="374151"/>
                </a:solidFill>
                <a:effectLst/>
                <a:latin typeface="Söhne"/>
              </a:rPr>
              <a:t>: a pseudo-scientific diagnosis created by American physician Samuel A. Cartwright as a mental disorder that caused enslaved </a:t>
            </a:r>
            <a:r>
              <a:rPr lang="en-US" b="0" i="0" u="sng" cap="none" dirty="0">
                <a:solidFill>
                  <a:srgbClr val="374151"/>
                </a:solidFill>
                <a:effectLst/>
                <a:latin typeface="Söhne"/>
              </a:rPr>
              <a:t>Black </a:t>
            </a:r>
            <a:r>
              <a:rPr lang="en-US" u="sng" cap="none" dirty="0">
                <a:solidFill>
                  <a:srgbClr val="374151"/>
                </a:solidFill>
                <a:latin typeface="Söhne"/>
              </a:rPr>
              <a:t>A</a:t>
            </a:r>
            <a:r>
              <a:rPr lang="en-US" b="0" i="0" u="sng" cap="none" dirty="0">
                <a:solidFill>
                  <a:srgbClr val="374151"/>
                </a:solidFill>
                <a:effectLst/>
                <a:latin typeface="Söhne"/>
              </a:rPr>
              <a:t>mericans to have an irrational desire to escape slavery</a:t>
            </a:r>
            <a:r>
              <a:rPr lang="en-US" b="0" i="0" cap="none" dirty="0">
                <a:solidFill>
                  <a:srgbClr val="374151"/>
                </a:solidFill>
                <a:effectLst/>
                <a:latin typeface="Söhne"/>
              </a:rPr>
              <a:t>.</a:t>
            </a:r>
          </a:p>
          <a:p>
            <a:pPr marL="457200" lvl="1" indent="0" algn="l">
              <a:buNone/>
            </a:pPr>
            <a:endParaRPr lang="en-US" b="0" i="0" cap="none" dirty="0">
              <a:solidFill>
                <a:srgbClr val="374151"/>
              </a:solidFill>
              <a:effectLst/>
              <a:latin typeface="Söhne"/>
            </a:endParaRPr>
          </a:p>
          <a:p>
            <a:pPr lvl="1" algn="l">
              <a:buFontTx/>
              <a:buChar char="-"/>
            </a:pPr>
            <a:r>
              <a:rPr lang="en-US" b="0" i="0" cap="none" dirty="0">
                <a:solidFill>
                  <a:srgbClr val="374151"/>
                </a:solidFill>
                <a:effectLst/>
                <a:latin typeface="Söhne"/>
              </a:rPr>
              <a:t>During the 60s and 70s: counterintelligence program known as </a:t>
            </a:r>
            <a:r>
              <a:rPr lang="en-US" b="0" i="0" cap="none" dirty="0">
                <a:solidFill>
                  <a:srgbClr val="FF0000"/>
                </a:solidFill>
                <a:effectLst/>
                <a:latin typeface="Söhne"/>
              </a:rPr>
              <a:t>COINTELPRO</a:t>
            </a:r>
            <a:r>
              <a:rPr lang="en-US" b="0" i="0" cap="none" dirty="0">
                <a:solidFill>
                  <a:srgbClr val="374151"/>
                </a:solidFill>
                <a:effectLst/>
                <a:latin typeface="Söhne"/>
              </a:rPr>
              <a:t> targeted various activist groups, including civil rights activists and anti-war protestors, and there were reports of individuals being subjected to psychiatric evaluations and treatment as a means of harassment or discrediting their political activities</a:t>
            </a:r>
          </a:p>
          <a:p>
            <a:pPr marL="457200" lvl="1" indent="0" algn="l">
              <a:buNone/>
            </a:pPr>
            <a:endParaRPr lang="en-US" b="0" i="0" cap="none" dirty="0">
              <a:solidFill>
                <a:srgbClr val="374151"/>
              </a:solidFill>
              <a:effectLst/>
              <a:latin typeface="Söhne"/>
            </a:endParaRPr>
          </a:p>
          <a:p>
            <a:pPr marL="0" indent="0" algn="l">
              <a:buNone/>
            </a:pPr>
            <a:r>
              <a:rPr lang="en-US" b="0" i="0" cap="none" dirty="0">
                <a:solidFill>
                  <a:srgbClr val="374151"/>
                </a:solidFill>
                <a:effectLst/>
                <a:latin typeface="Söhne"/>
              </a:rPr>
              <a:t>2. </a:t>
            </a:r>
            <a:r>
              <a:rPr lang="en-US" b="1" i="0" cap="none" dirty="0">
                <a:solidFill>
                  <a:srgbClr val="374151"/>
                </a:solidFill>
                <a:effectLst/>
                <a:latin typeface="Söhne"/>
              </a:rPr>
              <a:t>Canada: </a:t>
            </a:r>
          </a:p>
          <a:p>
            <a:r>
              <a:rPr lang="en-US" cap="none" dirty="0">
                <a:solidFill>
                  <a:srgbClr val="374151"/>
                </a:solidFill>
                <a:latin typeface="Söhne"/>
              </a:rPr>
              <a:t> Canadian government’s “</a:t>
            </a:r>
            <a:r>
              <a:rPr lang="en-US" cap="none" dirty="0">
                <a:solidFill>
                  <a:srgbClr val="FF0000"/>
                </a:solidFill>
                <a:latin typeface="Söhne"/>
              </a:rPr>
              <a:t>MK-ULTRA</a:t>
            </a:r>
            <a:r>
              <a:rPr lang="en-US" cap="none" dirty="0">
                <a:solidFill>
                  <a:srgbClr val="374151"/>
                </a:solidFill>
                <a:latin typeface="Söhne"/>
              </a:rPr>
              <a:t>” and "</a:t>
            </a:r>
            <a:r>
              <a:rPr lang="en-US" cap="none" dirty="0">
                <a:solidFill>
                  <a:srgbClr val="FF0000"/>
                </a:solidFill>
                <a:latin typeface="Söhne"/>
              </a:rPr>
              <a:t>LSD experiments</a:t>
            </a:r>
            <a:r>
              <a:rPr lang="en-US" cap="none" dirty="0">
                <a:solidFill>
                  <a:srgbClr val="374151"/>
                </a:solidFill>
                <a:latin typeface="Söhne"/>
              </a:rPr>
              <a:t>" conducted by the Central Intelligence Agency (CIA) and McGill University. </a:t>
            </a:r>
            <a:endParaRPr lang="en-US" b="0" i="0" cap="none" dirty="0">
              <a:solidFill>
                <a:srgbClr val="374151"/>
              </a:solidFill>
              <a:effectLst/>
              <a:latin typeface="Söhne"/>
            </a:endParaRPr>
          </a:p>
          <a:p>
            <a:pPr lvl="1" algn="l">
              <a:buFontTx/>
              <a:buChar char="-"/>
            </a:pPr>
            <a:endParaRPr lang="en-US" b="0" i="0" cap="none" dirty="0">
              <a:solidFill>
                <a:srgbClr val="374151"/>
              </a:solidFill>
              <a:effectLst/>
              <a:latin typeface="Söhne"/>
            </a:endParaRPr>
          </a:p>
          <a:p>
            <a:endParaRPr lang="en-US" cap="none" dirty="0"/>
          </a:p>
        </p:txBody>
      </p:sp>
    </p:spTree>
    <p:extLst>
      <p:ext uri="{BB962C8B-B14F-4D97-AF65-F5344CB8AC3E}">
        <p14:creationId xmlns:p14="http://schemas.microsoft.com/office/powerpoint/2010/main" val="3483812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29331E-0B18-4E38-6E9F-CCB7EA5D48C8}"/>
              </a:ext>
            </a:extLst>
          </p:cNvPr>
          <p:cNvSpPr>
            <a:spLocks noGrp="1"/>
          </p:cNvSpPr>
          <p:nvPr>
            <p:ph sz="quarter" idx="13"/>
          </p:nvPr>
        </p:nvSpPr>
        <p:spPr>
          <a:xfrm>
            <a:off x="913774" y="976046"/>
            <a:ext cx="10363826" cy="4815154"/>
          </a:xfrm>
        </p:spPr>
        <p:txBody>
          <a:bodyPr>
            <a:normAutofit lnSpcReduction="10000"/>
          </a:bodyPr>
          <a:lstStyle/>
          <a:p>
            <a:pPr marL="0" indent="0" algn="l">
              <a:buNone/>
            </a:pPr>
            <a:r>
              <a:rPr lang="en-US" b="0" i="0" cap="none" dirty="0">
                <a:solidFill>
                  <a:srgbClr val="374151"/>
                </a:solidFill>
                <a:effectLst/>
                <a:latin typeface="Söhne"/>
              </a:rPr>
              <a:t>3. </a:t>
            </a:r>
            <a:r>
              <a:rPr lang="en-US" b="1" i="0" cap="none" dirty="0">
                <a:solidFill>
                  <a:srgbClr val="374151"/>
                </a:solidFill>
                <a:effectLst/>
                <a:latin typeface="Söhne"/>
              </a:rPr>
              <a:t>United Kingdom</a:t>
            </a:r>
            <a:r>
              <a:rPr lang="en-US" b="0" i="0" cap="none" dirty="0">
                <a:solidFill>
                  <a:srgbClr val="374151"/>
                </a:solidFill>
                <a:effectLst/>
                <a:latin typeface="Söhne"/>
              </a:rPr>
              <a:t>:</a:t>
            </a:r>
          </a:p>
          <a:p>
            <a:pPr algn="l">
              <a:buFont typeface="Arial" panose="020B0604020202020204" pitchFamily="34" charset="0"/>
              <a:buChar char="•"/>
            </a:pPr>
            <a:r>
              <a:rPr lang="en-US" b="0" i="0" cap="none" dirty="0">
                <a:solidFill>
                  <a:srgbClr val="374151"/>
                </a:solidFill>
                <a:effectLst/>
                <a:latin typeface="Söhne"/>
              </a:rPr>
              <a:t>In the 1980s and 1990s, there were allegations of political abuse of psychiatry in the united kingdom related to the treatment of </a:t>
            </a:r>
            <a:r>
              <a:rPr lang="en-US" b="0" i="0" cap="none" dirty="0">
                <a:solidFill>
                  <a:srgbClr val="FF0000"/>
                </a:solidFill>
                <a:effectLst/>
                <a:latin typeface="Söhne"/>
              </a:rPr>
              <a:t>Irish Republican Army </a:t>
            </a:r>
            <a:r>
              <a:rPr lang="en-US" b="0" i="0" cap="none" dirty="0">
                <a:solidFill>
                  <a:srgbClr val="374151"/>
                </a:solidFill>
                <a:effectLst/>
                <a:latin typeface="Söhne"/>
              </a:rPr>
              <a:t>(IRA) suspects. Some individuals claimed that they were </a:t>
            </a:r>
            <a:r>
              <a:rPr lang="en-US" b="0" i="0" u="sng" cap="none" dirty="0">
                <a:solidFill>
                  <a:srgbClr val="374151"/>
                </a:solidFill>
                <a:effectLst/>
                <a:latin typeface="Söhne"/>
              </a:rPr>
              <a:t>diagnosed with mental illnesses to undermine their credibility</a:t>
            </a:r>
            <a:r>
              <a:rPr lang="en-US" b="0" i="0" cap="none" dirty="0">
                <a:solidFill>
                  <a:srgbClr val="374151"/>
                </a:solidFill>
                <a:effectLst/>
                <a:latin typeface="Söhne"/>
              </a:rPr>
              <a:t> or to justify their detention without trial.</a:t>
            </a:r>
          </a:p>
          <a:p>
            <a:endParaRPr lang="en-US" cap="none" dirty="0"/>
          </a:p>
          <a:p>
            <a:pPr marL="0" indent="0" algn="l">
              <a:buNone/>
            </a:pPr>
            <a:r>
              <a:rPr lang="en-US" cap="none" dirty="0">
                <a:solidFill>
                  <a:srgbClr val="374151"/>
                </a:solidFill>
                <a:latin typeface="Söhne"/>
              </a:rPr>
              <a:t>4. </a:t>
            </a:r>
            <a:r>
              <a:rPr lang="en-US" b="1" cap="none" dirty="0">
                <a:solidFill>
                  <a:srgbClr val="374151"/>
                </a:solidFill>
                <a:latin typeface="Söhne"/>
              </a:rPr>
              <a:t>Soviet Union</a:t>
            </a:r>
            <a:r>
              <a:rPr lang="en-US" cap="none" dirty="0">
                <a:solidFill>
                  <a:srgbClr val="374151"/>
                </a:solidFill>
                <a:latin typeface="Söhne"/>
              </a:rPr>
              <a:t>:</a:t>
            </a:r>
          </a:p>
          <a:p>
            <a:pPr lvl="1"/>
            <a:r>
              <a:rPr lang="en-US" sz="2000" cap="none" dirty="0">
                <a:solidFill>
                  <a:srgbClr val="374151"/>
                </a:solidFill>
                <a:latin typeface="Söhne"/>
              </a:rPr>
              <a:t>The soviet union's practice of "psychiatric repression" involved diagnosing political dissidents with mental disorders such as "sluggish schizophrenia" or </a:t>
            </a:r>
            <a:r>
              <a:rPr lang="en-US" sz="2000" u="sng" cap="none" dirty="0">
                <a:solidFill>
                  <a:srgbClr val="FF0000"/>
                </a:solidFill>
                <a:latin typeface="Söhne"/>
              </a:rPr>
              <a:t>"delusion of reformism</a:t>
            </a:r>
            <a:r>
              <a:rPr lang="en-US" sz="2000" cap="none" dirty="0">
                <a:solidFill>
                  <a:srgbClr val="374151"/>
                </a:solidFill>
                <a:latin typeface="Söhne"/>
              </a:rPr>
              <a:t>" to discredit and institutionalize them</a:t>
            </a:r>
          </a:p>
          <a:p>
            <a:pPr lvl="1"/>
            <a:r>
              <a:rPr lang="en-US" sz="2000" cap="none" dirty="0">
                <a:solidFill>
                  <a:srgbClr val="374151"/>
                </a:solidFill>
                <a:latin typeface="Söhne"/>
              </a:rPr>
              <a:t>Prominent cases include the psychiatric confinement of Nobel laureate Andrei Sakharov and human rights activist </a:t>
            </a:r>
            <a:r>
              <a:rPr lang="en-US" sz="2000" cap="none" dirty="0">
                <a:solidFill>
                  <a:srgbClr val="FF0000"/>
                </a:solidFill>
                <a:latin typeface="Söhne"/>
              </a:rPr>
              <a:t>Natalya </a:t>
            </a:r>
            <a:r>
              <a:rPr lang="en-US" sz="2000" cap="none" dirty="0" err="1">
                <a:solidFill>
                  <a:srgbClr val="FF0000"/>
                </a:solidFill>
                <a:latin typeface="Söhne"/>
              </a:rPr>
              <a:t>Gorbanevskaya</a:t>
            </a:r>
            <a:endParaRPr lang="en-US" sz="2000" cap="none" dirty="0">
              <a:solidFill>
                <a:srgbClr val="FF0000"/>
              </a:solidFill>
              <a:latin typeface="Söhne"/>
            </a:endParaRPr>
          </a:p>
          <a:p>
            <a:pPr lvl="1"/>
            <a:endParaRPr lang="en-US" sz="2000" cap="none" dirty="0">
              <a:solidFill>
                <a:srgbClr val="374151"/>
              </a:solidFill>
              <a:latin typeface="Söhne"/>
            </a:endParaRPr>
          </a:p>
        </p:txBody>
      </p:sp>
    </p:spTree>
    <p:extLst>
      <p:ext uri="{BB962C8B-B14F-4D97-AF65-F5344CB8AC3E}">
        <p14:creationId xmlns:p14="http://schemas.microsoft.com/office/powerpoint/2010/main" val="3363164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D7E9C-D00A-443D-84A4-555575836D84}"/>
              </a:ext>
            </a:extLst>
          </p:cNvPr>
          <p:cNvSpPr>
            <a:spLocks noGrp="1"/>
          </p:cNvSpPr>
          <p:nvPr>
            <p:ph type="title"/>
          </p:nvPr>
        </p:nvSpPr>
        <p:spPr>
          <a:xfrm>
            <a:off x="1293293" y="462000"/>
            <a:ext cx="10364451" cy="852995"/>
          </a:xfrm>
        </p:spPr>
        <p:txBody>
          <a:bodyPr>
            <a:normAutofit/>
          </a:bodyPr>
          <a:lstStyle/>
          <a:p>
            <a:r>
              <a:rPr lang="en-US" sz="4400" b="1" i="0" dirty="0">
                <a:solidFill>
                  <a:srgbClr val="7030A0"/>
                </a:solidFill>
              </a:rPr>
              <a:t>Disclosures</a:t>
            </a:r>
            <a:endParaRPr lang="en-GB" sz="4400" b="1" i="0" dirty="0">
              <a:solidFill>
                <a:srgbClr val="7030A0"/>
              </a:solidFill>
            </a:endParaRPr>
          </a:p>
        </p:txBody>
      </p:sp>
      <p:sp>
        <p:nvSpPr>
          <p:cNvPr id="3" name="Text Placeholder 2">
            <a:extLst>
              <a:ext uri="{FF2B5EF4-FFF2-40B4-BE49-F238E27FC236}">
                <a16:creationId xmlns:a16="http://schemas.microsoft.com/office/drawing/2014/main" id="{7376920C-D678-42EC-8969-EEB56056F676}"/>
              </a:ext>
            </a:extLst>
          </p:cNvPr>
          <p:cNvSpPr txBox="1">
            <a:spLocks/>
          </p:cNvSpPr>
          <p:nvPr/>
        </p:nvSpPr>
        <p:spPr bwMode="auto">
          <a:xfrm>
            <a:off x="390418" y="2486346"/>
            <a:ext cx="11489384" cy="41067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buBlip>
                <a:blip r:embed="rId2"/>
              </a:buBlip>
            </a:pPr>
            <a:r>
              <a:rPr lang="en-US" altLang="en-US" sz="3200" dirty="0">
                <a:solidFill>
                  <a:schemeClr val="tx1"/>
                </a:solidFill>
                <a:ea typeface="ＭＳ Ｐゴシック"/>
              </a:rPr>
              <a:t>No financial conflict of interest</a:t>
            </a:r>
          </a:p>
          <a:p>
            <a:pPr>
              <a:buBlip>
                <a:blip r:embed="rId2"/>
              </a:buBlip>
            </a:pPr>
            <a:r>
              <a:rPr lang="en-US" altLang="en-US" sz="3200" dirty="0">
                <a:solidFill>
                  <a:schemeClr val="tx1"/>
                </a:solidFill>
                <a:ea typeface="ＭＳ Ｐゴシック"/>
              </a:rPr>
              <a:t>Not representing any organization</a:t>
            </a:r>
          </a:p>
        </p:txBody>
      </p:sp>
    </p:spTree>
    <p:extLst>
      <p:ext uri="{BB962C8B-B14F-4D97-AF65-F5344CB8AC3E}">
        <p14:creationId xmlns:p14="http://schemas.microsoft.com/office/powerpoint/2010/main" val="3636668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6E0AE-93D8-36E9-B310-9D0C0DA262E0}"/>
              </a:ext>
            </a:extLst>
          </p:cNvPr>
          <p:cNvSpPr>
            <a:spLocks noGrp="1"/>
          </p:cNvSpPr>
          <p:nvPr>
            <p:ph type="title"/>
          </p:nvPr>
        </p:nvSpPr>
        <p:spPr/>
        <p:txBody>
          <a:bodyPr>
            <a:normAutofit/>
          </a:bodyPr>
          <a:lstStyle/>
          <a:p>
            <a:r>
              <a:rPr lang="en-US" sz="4400" b="1" cap="none" dirty="0">
                <a:solidFill>
                  <a:schemeClr val="accent6"/>
                </a:solidFill>
              </a:rPr>
              <a:t>Other </a:t>
            </a:r>
            <a:r>
              <a:rPr lang="en-US" sz="4400" b="1" cap="none" dirty="0" err="1">
                <a:solidFill>
                  <a:schemeClr val="accent6"/>
                </a:solidFill>
              </a:rPr>
              <a:t>Hx</a:t>
            </a:r>
            <a:endParaRPr lang="en-US" sz="4400" b="1" cap="none" dirty="0">
              <a:solidFill>
                <a:schemeClr val="accent6"/>
              </a:solidFill>
            </a:endParaRPr>
          </a:p>
        </p:txBody>
      </p:sp>
      <p:sp>
        <p:nvSpPr>
          <p:cNvPr id="3" name="Content Placeholder 2">
            <a:extLst>
              <a:ext uri="{FF2B5EF4-FFF2-40B4-BE49-F238E27FC236}">
                <a16:creationId xmlns:a16="http://schemas.microsoft.com/office/drawing/2014/main" id="{A0C088C4-EDEB-09A7-AFCC-04747395552D}"/>
              </a:ext>
            </a:extLst>
          </p:cNvPr>
          <p:cNvSpPr>
            <a:spLocks noGrp="1"/>
          </p:cNvSpPr>
          <p:nvPr>
            <p:ph sz="quarter" idx="13"/>
          </p:nvPr>
        </p:nvSpPr>
        <p:spPr/>
        <p:txBody>
          <a:bodyPr>
            <a:normAutofit/>
          </a:bodyPr>
          <a:lstStyle/>
          <a:p>
            <a:r>
              <a:rPr lang="en-US" sz="2400" b="1" cap="none" dirty="0">
                <a:latin typeface="Times New Roman" panose="02020603050405020304" pitchFamily="18" charset="0"/>
                <a:cs typeface="Times New Roman" panose="02020603050405020304" pitchFamily="18" charset="0"/>
              </a:rPr>
              <a:t>East Germany</a:t>
            </a:r>
            <a:r>
              <a:rPr lang="en-US" sz="2400" cap="none" dirty="0">
                <a:latin typeface="Times New Roman" panose="02020603050405020304" pitchFamily="18" charset="0"/>
                <a:cs typeface="Times New Roman" panose="02020603050405020304" pitchFamily="18" charset="0"/>
              </a:rPr>
              <a:t>: Stasi, </a:t>
            </a:r>
            <a:r>
              <a:rPr lang="en-US" sz="2400" b="0" i="0" cap="none" dirty="0">
                <a:effectLst/>
                <a:latin typeface="Times New Roman" panose="02020603050405020304" pitchFamily="18" charset="0"/>
                <a:cs typeface="Times New Roman" panose="02020603050405020304" pitchFamily="18" charset="0"/>
              </a:rPr>
              <a:t>case of singer-songwriter </a:t>
            </a:r>
            <a:r>
              <a:rPr lang="en-US" sz="2400" b="0" i="0" cap="none" dirty="0">
                <a:solidFill>
                  <a:srgbClr val="FF0000"/>
                </a:solidFill>
                <a:effectLst/>
                <a:latin typeface="Times New Roman" panose="02020603050405020304" pitchFamily="18" charset="0"/>
                <a:cs typeface="Times New Roman" panose="02020603050405020304" pitchFamily="18" charset="0"/>
              </a:rPr>
              <a:t>Wolf Biermann</a:t>
            </a:r>
          </a:p>
          <a:p>
            <a:r>
              <a:rPr lang="en-US" sz="2400" b="1" i="0" cap="none" dirty="0">
                <a:effectLst/>
                <a:latin typeface="Times New Roman" panose="02020603050405020304" pitchFamily="18" charset="0"/>
                <a:cs typeface="Times New Roman" panose="02020603050405020304" pitchFamily="18" charset="0"/>
              </a:rPr>
              <a:t>Romania</a:t>
            </a:r>
            <a:r>
              <a:rPr lang="en-US" sz="2400" cap="none" dirty="0">
                <a:latin typeface="Times New Roman" panose="02020603050405020304" pitchFamily="18" charset="0"/>
                <a:cs typeface="Times New Roman" panose="02020603050405020304" pitchFamily="18" charset="0"/>
              </a:rPr>
              <a:t>: </a:t>
            </a:r>
            <a:r>
              <a:rPr lang="en-US" sz="2400" b="0" i="0" cap="none" dirty="0">
                <a:effectLst/>
                <a:latin typeface="Times New Roman" panose="02020603050405020304" pitchFamily="18" charset="0"/>
                <a:cs typeface="Times New Roman" panose="02020603050405020304" pitchFamily="18" charset="0"/>
              </a:rPr>
              <a:t>dissident playwright and journalist </a:t>
            </a:r>
            <a:r>
              <a:rPr lang="en-US" sz="2400" b="0" i="0" cap="none" dirty="0">
                <a:solidFill>
                  <a:srgbClr val="FF0000"/>
                </a:solidFill>
                <a:effectLst/>
                <a:latin typeface="Times New Roman" panose="02020603050405020304" pitchFamily="18" charset="0"/>
                <a:cs typeface="Times New Roman" panose="02020603050405020304" pitchFamily="18" charset="0"/>
              </a:rPr>
              <a:t>Paul Goma</a:t>
            </a:r>
            <a:endParaRPr lang="en-US" sz="2400" cap="none" dirty="0">
              <a:solidFill>
                <a:srgbClr val="FF0000"/>
              </a:solidFill>
              <a:latin typeface="Times New Roman" panose="02020603050405020304" pitchFamily="18" charset="0"/>
              <a:cs typeface="Times New Roman" panose="02020603050405020304" pitchFamily="18" charset="0"/>
            </a:endParaRPr>
          </a:p>
          <a:p>
            <a:r>
              <a:rPr lang="en-US" sz="2400" b="1" cap="none" dirty="0">
                <a:latin typeface="Times New Roman" panose="02020603050405020304" pitchFamily="18" charset="0"/>
                <a:cs typeface="Times New Roman" panose="02020603050405020304" pitchFamily="18" charset="0"/>
              </a:rPr>
              <a:t>South Africa</a:t>
            </a:r>
            <a:r>
              <a:rPr lang="en-US" sz="2400" cap="none" dirty="0">
                <a:latin typeface="Times New Roman" panose="02020603050405020304" pitchFamily="18" charset="0"/>
                <a:cs typeface="Times New Roman" panose="02020603050405020304" pitchFamily="18" charset="0"/>
              </a:rPr>
              <a:t>: </a:t>
            </a:r>
            <a:r>
              <a:rPr lang="en-US" sz="2400" b="0" i="0" cap="none" dirty="0">
                <a:effectLst/>
                <a:latin typeface="Times New Roman" panose="02020603050405020304" pitchFamily="18" charset="0"/>
                <a:cs typeface="Times New Roman" panose="02020603050405020304" pitchFamily="18" charset="0"/>
              </a:rPr>
              <a:t>“Psychiatric Torture Project" of Security Police targeted antiapartheid activists, including </a:t>
            </a:r>
            <a:r>
              <a:rPr lang="en-US" sz="2400" b="0" i="0" cap="none" dirty="0">
                <a:solidFill>
                  <a:srgbClr val="FF0000"/>
                </a:solidFill>
                <a:effectLst/>
                <a:latin typeface="Times New Roman" panose="02020603050405020304" pitchFamily="18" charset="0"/>
                <a:cs typeface="Times New Roman" panose="02020603050405020304" pitchFamily="18" charset="0"/>
              </a:rPr>
              <a:t>Steve Biko</a:t>
            </a:r>
          </a:p>
        </p:txBody>
      </p:sp>
    </p:spTree>
    <p:extLst>
      <p:ext uri="{BB962C8B-B14F-4D97-AF65-F5344CB8AC3E}">
        <p14:creationId xmlns:p14="http://schemas.microsoft.com/office/powerpoint/2010/main" val="1012727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6E0AE-93D8-36E9-B310-9D0C0DA262E0}"/>
              </a:ext>
            </a:extLst>
          </p:cNvPr>
          <p:cNvSpPr>
            <a:spLocks noGrp="1"/>
          </p:cNvSpPr>
          <p:nvPr>
            <p:ph type="title"/>
          </p:nvPr>
        </p:nvSpPr>
        <p:spPr/>
        <p:txBody>
          <a:bodyPr>
            <a:normAutofit/>
          </a:bodyPr>
          <a:lstStyle/>
          <a:p>
            <a:r>
              <a:rPr lang="en-US" sz="4400" b="1" cap="none" dirty="0">
                <a:solidFill>
                  <a:schemeClr val="accent6"/>
                </a:solidFill>
              </a:rPr>
              <a:t>Current Examples</a:t>
            </a:r>
          </a:p>
        </p:txBody>
      </p:sp>
      <p:sp>
        <p:nvSpPr>
          <p:cNvPr id="3" name="Content Placeholder 2">
            <a:extLst>
              <a:ext uri="{FF2B5EF4-FFF2-40B4-BE49-F238E27FC236}">
                <a16:creationId xmlns:a16="http://schemas.microsoft.com/office/drawing/2014/main" id="{A0C088C4-EDEB-09A7-AFCC-04747395552D}"/>
              </a:ext>
            </a:extLst>
          </p:cNvPr>
          <p:cNvSpPr>
            <a:spLocks noGrp="1"/>
          </p:cNvSpPr>
          <p:nvPr>
            <p:ph sz="quarter" idx="13"/>
          </p:nvPr>
        </p:nvSpPr>
        <p:spPr/>
        <p:txBody>
          <a:bodyPr>
            <a:normAutofit fontScale="92500"/>
          </a:bodyPr>
          <a:lstStyle/>
          <a:p>
            <a:pPr algn="l">
              <a:buFont typeface="+mj-lt"/>
              <a:buAutoNum type="arabicPeriod"/>
            </a:pPr>
            <a:r>
              <a:rPr lang="en-US" sz="2400" cap="none" dirty="0"/>
              <a:t> </a:t>
            </a:r>
            <a:r>
              <a:rPr lang="en-US" sz="2400" b="1" i="0" cap="none" dirty="0">
                <a:solidFill>
                  <a:srgbClr val="374151"/>
                </a:solidFill>
                <a:effectLst/>
                <a:latin typeface="Söhne"/>
              </a:rPr>
              <a:t>China</a:t>
            </a:r>
            <a:r>
              <a:rPr lang="en-US" sz="2400" b="0" i="0" cap="none" dirty="0">
                <a:solidFill>
                  <a:srgbClr val="374151"/>
                </a:solidFill>
                <a:effectLst/>
                <a:latin typeface="Söhne"/>
              </a:rPr>
              <a:t>:</a:t>
            </a:r>
          </a:p>
          <a:p>
            <a:pPr lvl="1"/>
            <a:r>
              <a:rPr lang="en-US" sz="2000" b="0" i="0" cap="none" dirty="0">
                <a:solidFill>
                  <a:srgbClr val="374151"/>
                </a:solidFill>
                <a:effectLst/>
                <a:latin typeface="Söhne"/>
              </a:rPr>
              <a:t>Using psychiatry to silence political dissidents and suppress religious or ethnic minorities</a:t>
            </a:r>
          </a:p>
          <a:p>
            <a:pPr lvl="1"/>
            <a:r>
              <a:rPr lang="en-US" sz="2000" b="0" i="0" cap="none" dirty="0">
                <a:solidFill>
                  <a:srgbClr val="374151"/>
                </a:solidFill>
                <a:effectLst/>
                <a:latin typeface="Söhne"/>
              </a:rPr>
              <a:t>The "crime" of "political lunacy" has been used to detain individuals deemed as threats to the regime, such as human rights lawyer </a:t>
            </a:r>
            <a:r>
              <a:rPr lang="en-US" sz="2000" b="0" i="0" cap="none" dirty="0">
                <a:solidFill>
                  <a:srgbClr val="FF0000"/>
                </a:solidFill>
                <a:effectLst/>
                <a:latin typeface="Söhne"/>
              </a:rPr>
              <a:t>Wang </a:t>
            </a:r>
            <a:r>
              <a:rPr lang="en-US" sz="2000" b="0" i="0" cap="none" dirty="0" err="1">
                <a:solidFill>
                  <a:srgbClr val="FF0000"/>
                </a:solidFill>
                <a:effectLst/>
                <a:latin typeface="Söhne"/>
              </a:rPr>
              <a:t>Wanxing</a:t>
            </a:r>
            <a:r>
              <a:rPr lang="en-US" sz="2000" b="0" i="0" cap="none" dirty="0">
                <a:solidFill>
                  <a:srgbClr val="FF0000"/>
                </a:solidFill>
                <a:effectLst/>
                <a:latin typeface="Söhne"/>
              </a:rPr>
              <a:t> </a:t>
            </a:r>
            <a:r>
              <a:rPr lang="en-US" sz="2000" b="0" i="0" cap="none" dirty="0">
                <a:solidFill>
                  <a:srgbClr val="374151"/>
                </a:solidFill>
                <a:effectLst/>
                <a:latin typeface="Söhne"/>
              </a:rPr>
              <a:t>and democracy advocate </a:t>
            </a:r>
            <a:r>
              <a:rPr lang="en-US" sz="2000" b="0" i="0" cap="none" dirty="0">
                <a:solidFill>
                  <a:srgbClr val="FF0000"/>
                </a:solidFill>
                <a:effectLst/>
                <a:latin typeface="Söhne"/>
              </a:rPr>
              <a:t>Xu </a:t>
            </a:r>
            <a:r>
              <a:rPr lang="en-US" sz="2000" b="0" i="0" cap="none" dirty="0" err="1">
                <a:solidFill>
                  <a:srgbClr val="FF0000"/>
                </a:solidFill>
                <a:effectLst/>
                <a:latin typeface="Söhne"/>
              </a:rPr>
              <a:t>Wanping</a:t>
            </a:r>
            <a:endParaRPr lang="en-US" sz="2000" b="0" i="0" cap="none" dirty="0">
              <a:solidFill>
                <a:srgbClr val="374151"/>
              </a:solidFill>
              <a:effectLst/>
              <a:latin typeface="Söhne"/>
            </a:endParaRPr>
          </a:p>
          <a:p>
            <a:pPr lvl="1"/>
            <a:endParaRPr lang="en-US" sz="2000" cap="none" dirty="0">
              <a:solidFill>
                <a:srgbClr val="374151"/>
              </a:solidFill>
              <a:latin typeface="Söhne"/>
            </a:endParaRPr>
          </a:p>
          <a:p>
            <a:pPr marL="287338" lvl="1" indent="-287338">
              <a:buNone/>
            </a:pPr>
            <a:r>
              <a:rPr lang="en-US" sz="2400" cap="none" dirty="0">
                <a:solidFill>
                  <a:srgbClr val="374151"/>
                </a:solidFill>
                <a:latin typeface="Söhne"/>
              </a:rPr>
              <a:t>2.  </a:t>
            </a:r>
            <a:r>
              <a:rPr lang="en-US" sz="2400" b="1" cap="none" dirty="0">
                <a:solidFill>
                  <a:srgbClr val="374151"/>
                </a:solidFill>
                <a:latin typeface="Söhne"/>
              </a:rPr>
              <a:t>Russia</a:t>
            </a:r>
            <a:r>
              <a:rPr lang="en-US" sz="2400" cap="none" dirty="0">
                <a:solidFill>
                  <a:srgbClr val="374151"/>
                </a:solidFill>
                <a:latin typeface="Söhne"/>
              </a:rPr>
              <a:t>: </a:t>
            </a:r>
          </a:p>
          <a:p>
            <a:pPr marL="287338" lvl="1" indent="52388"/>
            <a:r>
              <a:rPr lang="en-US" sz="2000" b="0" i="0" dirty="0">
                <a:solidFill>
                  <a:srgbClr val="374151"/>
                </a:solidFill>
                <a:effectLst/>
                <a:latin typeface="Söhne"/>
              </a:rPr>
              <a:t> </a:t>
            </a:r>
            <a:r>
              <a:rPr lang="en-US" sz="2000" b="0" i="0" cap="none" dirty="0">
                <a:solidFill>
                  <a:srgbClr val="374151"/>
                </a:solidFill>
                <a:effectLst/>
                <a:latin typeface="Söhne"/>
              </a:rPr>
              <a:t>Notable cases include the detention and forced psychiatric evaluation of journalist </a:t>
            </a:r>
            <a:r>
              <a:rPr lang="en-US" sz="2000" b="0" i="0" cap="none" dirty="0">
                <a:solidFill>
                  <a:srgbClr val="FF0000"/>
                </a:solidFill>
                <a:effectLst/>
                <a:latin typeface="Söhne"/>
              </a:rPr>
              <a:t>Alexander Sitnikov </a:t>
            </a:r>
            <a:r>
              <a:rPr lang="en-US" sz="2000" b="0" i="0" cap="none" dirty="0">
                <a:solidFill>
                  <a:srgbClr val="374151"/>
                </a:solidFill>
                <a:effectLst/>
                <a:latin typeface="Söhne"/>
              </a:rPr>
              <a:t>and the forced psychiatric hospitalization of opposition activist </a:t>
            </a:r>
            <a:r>
              <a:rPr lang="en-US" sz="2000" b="0" i="0" cap="none" dirty="0">
                <a:solidFill>
                  <a:srgbClr val="FF0000"/>
                </a:solidFill>
                <a:effectLst/>
                <a:latin typeface="Söhne"/>
              </a:rPr>
              <a:t>Natalia </a:t>
            </a:r>
            <a:r>
              <a:rPr lang="en-US" sz="2000" b="0" i="0" cap="none" dirty="0" err="1">
                <a:solidFill>
                  <a:srgbClr val="FF0000"/>
                </a:solidFill>
                <a:effectLst/>
                <a:latin typeface="Söhne"/>
              </a:rPr>
              <a:t>Sharina</a:t>
            </a:r>
            <a:endParaRPr lang="en-US" sz="2000" b="0" i="0" cap="none" dirty="0">
              <a:solidFill>
                <a:srgbClr val="FF0000"/>
              </a:solidFill>
              <a:effectLst/>
              <a:latin typeface="Söhne"/>
            </a:endParaRPr>
          </a:p>
          <a:p>
            <a:endParaRPr lang="en-US" sz="2400" cap="none" dirty="0"/>
          </a:p>
        </p:txBody>
      </p:sp>
    </p:spTree>
    <p:extLst>
      <p:ext uri="{BB962C8B-B14F-4D97-AF65-F5344CB8AC3E}">
        <p14:creationId xmlns:p14="http://schemas.microsoft.com/office/powerpoint/2010/main" val="2162163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C088C4-EDEB-09A7-AFCC-04747395552D}"/>
              </a:ext>
            </a:extLst>
          </p:cNvPr>
          <p:cNvSpPr>
            <a:spLocks noGrp="1"/>
          </p:cNvSpPr>
          <p:nvPr>
            <p:ph sz="quarter" idx="13"/>
          </p:nvPr>
        </p:nvSpPr>
        <p:spPr>
          <a:xfrm>
            <a:off x="913774" y="1109610"/>
            <a:ext cx="10363826" cy="4681590"/>
          </a:xfrm>
        </p:spPr>
        <p:txBody>
          <a:bodyPr>
            <a:normAutofit/>
          </a:bodyPr>
          <a:lstStyle/>
          <a:p>
            <a:pPr marL="0" indent="0" algn="l">
              <a:buNone/>
            </a:pPr>
            <a:r>
              <a:rPr lang="en-US" b="0" i="0" cap="none" dirty="0">
                <a:solidFill>
                  <a:srgbClr val="374151"/>
                </a:solidFill>
                <a:effectLst/>
                <a:latin typeface="Söhne"/>
              </a:rPr>
              <a:t>3. </a:t>
            </a:r>
            <a:r>
              <a:rPr lang="en-US" b="1" i="0" cap="none" dirty="0">
                <a:solidFill>
                  <a:srgbClr val="374151"/>
                </a:solidFill>
                <a:effectLst/>
                <a:latin typeface="Söhne"/>
              </a:rPr>
              <a:t>Belarus:</a:t>
            </a:r>
          </a:p>
          <a:p>
            <a:pPr lvl="1"/>
            <a:r>
              <a:rPr lang="en-US" b="0" i="0" cap="none" dirty="0">
                <a:solidFill>
                  <a:srgbClr val="374151"/>
                </a:solidFill>
                <a:effectLst/>
                <a:latin typeface="Söhne"/>
              </a:rPr>
              <a:t>Aftermath of the disputed 2020 presidential election</a:t>
            </a:r>
          </a:p>
          <a:p>
            <a:pPr lvl="1"/>
            <a:r>
              <a:rPr lang="en-US" b="0" i="0" cap="none" dirty="0">
                <a:solidFill>
                  <a:srgbClr val="374151"/>
                </a:solidFill>
                <a:effectLst/>
                <a:latin typeface="Söhne"/>
              </a:rPr>
              <a:t>The case of journalist and activist </a:t>
            </a:r>
            <a:r>
              <a:rPr lang="en-US" b="0" i="0" cap="none" dirty="0">
                <a:solidFill>
                  <a:srgbClr val="FF0000"/>
                </a:solidFill>
                <a:effectLst/>
                <a:latin typeface="Söhne"/>
              </a:rPr>
              <a:t>Raman </a:t>
            </a:r>
            <a:r>
              <a:rPr lang="en-US" b="0" i="0" cap="none" dirty="0" err="1">
                <a:solidFill>
                  <a:srgbClr val="FF0000"/>
                </a:solidFill>
                <a:effectLst/>
                <a:latin typeface="Söhne"/>
              </a:rPr>
              <a:t>Pratasevich</a:t>
            </a:r>
            <a:r>
              <a:rPr lang="en-US" b="0" i="0" cap="none" dirty="0">
                <a:solidFill>
                  <a:srgbClr val="374151"/>
                </a:solidFill>
                <a:effectLst/>
                <a:latin typeface="Söhne"/>
              </a:rPr>
              <a:t>.</a:t>
            </a:r>
          </a:p>
          <a:p>
            <a:pPr marL="0" indent="0" algn="l">
              <a:buNone/>
            </a:pPr>
            <a:r>
              <a:rPr lang="en-US" b="0" i="0" cap="none" dirty="0">
                <a:solidFill>
                  <a:srgbClr val="374151"/>
                </a:solidFill>
                <a:effectLst/>
                <a:latin typeface="Söhne"/>
              </a:rPr>
              <a:t>4. </a:t>
            </a:r>
            <a:r>
              <a:rPr lang="en-US" b="1" i="0" cap="none" dirty="0">
                <a:solidFill>
                  <a:srgbClr val="374151"/>
                </a:solidFill>
                <a:effectLst/>
                <a:latin typeface="Söhne"/>
              </a:rPr>
              <a:t>Turkey:</a:t>
            </a:r>
          </a:p>
          <a:p>
            <a:pPr lvl="1"/>
            <a:r>
              <a:rPr lang="en-US" b="0" i="0" cap="none" dirty="0">
                <a:solidFill>
                  <a:srgbClr val="374151"/>
                </a:solidFill>
                <a:effectLst/>
                <a:latin typeface="Söhne"/>
              </a:rPr>
              <a:t>Aftermath of the attempted coup in 2016. Critics claim that psychiatric diagnoses have been used to target and imprison government opponents</a:t>
            </a:r>
          </a:p>
          <a:p>
            <a:pPr lvl="1"/>
            <a:r>
              <a:rPr lang="en-US" b="0" i="0" cap="none" dirty="0">
                <a:solidFill>
                  <a:srgbClr val="374151"/>
                </a:solidFill>
                <a:effectLst/>
                <a:latin typeface="Söhne"/>
              </a:rPr>
              <a:t>Notable cases include the detention and treatment of prominent journalist </a:t>
            </a:r>
            <a:r>
              <a:rPr lang="en-US" b="0" i="0" cap="none" dirty="0">
                <a:solidFill>
                  <a:srgbClr val="FF0000"/>
                </a:solidFill>
                <a:effectLst/>
                <a:latin typeface="Söhne"/>
              </a:rPr>
              <a:t>Ahmet </a:t>
            </a:r>
            <a:r>
              <a:rPr lang="en-US" b="0" i="0" cap="none" dirty="0" err="1">
                <a:solidFill>
                  <a:srgbClr val="FF0000"/>
                </a:solidFill>
                <a:effectLst/>
                <a:latin typeface="Söhne"/>
              </a:rPr>
              <a:t>Altan</a:t>
            </a:r>
            <a:r>
              <a:rPr lang="en-US" b="0" i="0" cap="none" dirty="0">
                <a:solidFill>
                  <a:srgbClr val="FF0000"/>
                </a:solidFill>
                <a:effectLst/>
                <a:latin typeface="Söhne"/>
              </a:rPr>
              <a:t> </a:t>
            </a:r>
            <a:r>
              <a:rPr lang="en-US" b="0" i="0" cap="none" dirty="0">
                <a:solidFill>
                  <a:srgbClr val="374151"/>
                </a:solidFill>
                <a:effectLst/>
                <a:latin typeface="Söhne"/>
              </a:rPr>
              <a:t>and the incarceration of civil society advocate </a:t>
            </a:r>
            <a:r>
              <a:rPr lang="en-US" b="0" i="0" cap="none" dirty="0">
                <a:solidFill>
                  <a:srgbClr val="FF0000"/>
                </a:solidFill>
                <a:effectLst/>
                <a:latin typeface="Söhne"/>
              </a:rPr>
              <a:t>Osman Kavala</a:t>
            </a:r>
            <a:r>
              <a:rPr lang="en-US" b="0" i="0" cap="none" dirty="0">
                <a:solidFill>
                  <a:srgbClr val="374151"/>
                </a:solidFill>
                <a:effectLst/>
                <a:latin typeface="Söhne"/>
              </a:rPr>
              <a:t>.</a:t>
            </a:r>
          </a:p>
          <a:p>
            <a:endParaRPr lang="en-US" cap="none" dirty="0"/>
          </a:p>
        </p:txBody>
      </p:sp>
    </p:spTree>
    <p:extLst>
      <p:ext uri="{BB962C8B-B14F-4D97-AF65-F5344CB8AC3E}">
        <p14:creationId xmlns:p14="http://schemas.microsoft.com/office/powerpoint/2010/main" val="1323605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C088C4-EDEB-09A7-AFCC-04747395552D}"/>
              </a:ext>
            </a:extLst>
          </p:cNvPr>
          <p:cNvSpPr>
            <a:spLocks noGrp="1"/>
          </p:cNvSpPr>
          <p:nvPr>
            <p:ph sz="quarter" idx="13"/>
          </p:nvPr>
        </p:nvSpPr>
        <p:spPr>
          <a:xfrm>
            <a:off x="913774" y="1417835"/>
            <a:ext cx="10363826" cy="3164440"/>
          </a:xfrm>
        </p:spPr>
        <p:txBody>
          <a:bodyPr>
            <a:normAutofit lnSpcReduction="10000"/>
          </a:bodyPr>
          <a:lstStyle/>
          <a:p>
            <a:pPr marL="0" indent="0" algn="l">
              <a:buNone/>
            </a:pPr>
            <a:r>
              <a:rPr lang="en-US" sz="2400" b="1" i="0" cap="none" dirty="0">
                <a:solidFill>
                  <a:srgbClr val="374151"/>
                </a:solidFill>
                <a:effectLst/>
                <a:latin typeface="Söhne"/>
              </a:rPr>
              <a:t>5. Iran:</a:t>
            </a:r>
          </a:p>
          <a:p>
            <a:r>
              <a:rPr lang="en-US" b="0" i="0" cap="none" dirty="0">
                <a:solidFill>
                  <a:srgbClr val="374151"/>
                </a:solidFill>
                <a:effectLst/>
                <a:latin typeface="Söhne"/>
              </a:rPr>
              <a:t>Aftermath of Woman-Life-Freedom movement </a:t>
            </a:r>
          </a:p>
          <a:p>
            <a:r>
              <a:rPr lang="en-US" cap="none" dirty="0">
                <a:solidFill>
                  <a:srgbClr val="374151"/>
                </a:solidFill>
                <a:latin typeface="Söhne"/>
              </a:rPr>
              <a:t>Reports of u</a:t>
            </a:r>
            <a:r>
              <a:rPr lang="en-US" b="0" i="0" cap="none" dirty="0">
                <a:solidFill>
                  <a:srgbClr val="374151"/>
                </a:solidFill>
                <a:effectLst/>
                <a:latin typeface="Söhne"/>
              </a:rPr>
              <a:t>sing psychiatric diagnoses and treatments as a means to silence dissent and control political opponents. </a:t>
            </a:r>
          </a:p>
          <a:p>
            <a:r>
              <a:rPr lang="en-US" cap="none" dirty="0">
                <a:solidFill>
                  <a:srgbClr val="374151"/>
                </a:solidFill>
                <a:latin typeface="Söhne"/>
              </a:rPr>
              <a:t>F</a:t>
            </a:r>
            <a:r>
              <a:rPr lang="en-US" b="0" i="0" cap="none" dirty="0">
                <a:solidFill>
                  <a:srgbClr val="374151"/>
                </a:solidFill>
                <a:effectLst/>
                <a:latin typeface="Söhne"/>
              </a:rPr>
              <a:t>orced psychiatric hospitalizations, medication, and treatments against their will.</a:t>
            </a:r>
          </a:p>
          <a:p>
            <a:r>
              <a:rPr lang="en-US" cap="none" dirty="0">
                <a:solidFill>
                  <a:srgbClr val="374151"/>
                </a:solidFill>
                <a:latin typeface="Söhne"/>
              </a:rPr>
              <a:t>Detention of underage protestors as antisocial </a:t>
            </a:r>
          </a:p>
          <a:p>
            <a:r>
              <a:rPr lang="en-US" b="0" i="0" cap="none" dirty="0">
                <a:solidFill>
                  <a:srgbClr val="374151"/>
                </a:solidFill>
                <a:effectLst/>
                <a:latin typeface="Söhne"/>
              </a:rPr>
              <a:t>Use of psychedelics for interrogations </a:t>
            </a:r>
          </a:p>
          <a:p>
            <a:endParaRPr lang="en-US" b="0" i="0" cap="none" dirty="0">
              <a:solidFill>
                <a:srgbClr val="374151"/>
              </a:solidFill>
              <a:effectLst/>
              <a:latin typeface="Söhne"/>
            </a:endParaRPr>
          </a:p>
          <a:p>
            <a:endParaRPr lang="en-US" cap="none" dirty="0"/>
          </a:p>
        </p:txBody>
      </p:sp>
    </p:spTree>
    <p:extLst>
      <p:ext uri="{BB962C8B-B14F-4D97-AF65-F5344CB8AC3E}">
        <p14:creationId xmlns:p14="http://schemas.microsoft.com/office/powerpoint/2010/main" val="2468580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FD95E-A565-34EC-0211-D12C207CC4FA}"/>
              </a:ext>
            </a:extLst>
          </p:cNvPr>
          <p:cNvSpPr>
            <a:spLocks noGrp="1"/>
          </p:cNvSpPr>
          <p:nvPr>
            <p:ph type="title"/>
          </p:nvPr>
        </p:nvSpPr>
        <p:spPr>
          <a:xfrm>
            <a:off x="1869209" y="2285999"/>
            <a:ext cx="7696032" cy="1833937"/>
          </a:xfrm>
        </p:spPr>
        <p:txBody>
          <a:bodyPr>
            <a:normAutofit/>
          </a:bodyPr>
          <a:lstStyle/>
          <a:p>
            <a:pPr algn="ctr"/>
            <a:r>
              <a:rPr lang="en-US" sz="6000" b="1" cap="none" dirty="0">
                <a:solidFill>
                  <a:schemeClr val="accent6"/>
                </a:solidFill>
              </a:rPr>
              <a:t>Some Advocacy Examples</a:t>
            </a:r>
          </a:p>
        </p:txBody>
      </p:sp>
    </p:spTree>
    <p:extLst>
      <p:ext uri="{BB962C8B-B14F-4D97-AF65-F5344CB8AC3E}">
        <p14:creationId xmlns:p14="http://schemas.microsoft.com/office/powerpoint/2010/main" val="1615275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E06461-59BD-7454-EFD4-275AD9BC6EF6}"/>
              </a:ext>
            </a:extLst>
          </p:cNvPr>
          <p:cNvPicPr>
            <a:picLocks noChangeAspect="1"/>
          </p:cNvPicPr>
          <p:nvPr/>
        </p:nvPicPr>
        <p:blipFill>
          <a:blip r:embed="rId2"/>
          <a:stretch>
            <a:fillRect/>
          </a:stretch>
        </p:blipFill>
        <p:spPr>
          <a:xfrm>
            <a:off x="0" y="650446"/>
            <a:ext cx="12192000" cy="5557107"/>
          </a:xfrm>
          <a:prstGeom prst="rect">
            <a:avLst/>
          </a:prstGeom>
        </p:spPr>
      </p:pic>
    </p:spTree>
    <p:extLst>
      <p:ext uri="{BB962C8B-B14F-4D97-AF65-F5344CB8AC3E}">
        <p14:creationId xmlns:p14="http://schemas.microsoft.com/office/powerpoint/2010/main" val="266861497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0531D9-CF67-37B9-1379-3137F3C95ACC}"/>
              </a:ext>
            </a:extLst>
          </p:cNvPr>
          <p:cNvPicPr>
            <a:picLocks noChangeAspect="1"/>
          </p:cNvPicPr>
          <p:nvPr/>
        </p:nvPicPr>
        <p:blipFill>
          <a:blip r:embed="rId2"/>
          <a:stretch>
            <a:fillRect/>
          </a:stretch>
        </p:blipFill>
        <p:spPr>
          <a:xfrm>
            <a:off x="2263362" y="0"/>
            <a:ext cx="7665275" cy="6858000"/>
          </a:xfrm>
          <a:prstGeom prst="rect">
            <a:avLst/>
          </a:prstGeom>
        </p:spPr>
      </p:pic>
    </p:spTree>
    <p:extLst>
      <p:ext uri="{BB962C8B-B14F-4D97-AF65-F5344CB8AC3E}">
        <p14:creationId xmlns:p14="http://schemas.microsoft.com/office/powerpoint/2010/main" val="58045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33CC5D-D024-1C96-F415-AC21A40C485B}"/>
              </a:ext>
            </a:extLst>
          </p:cNvPr>
          <p:cNvPicPr>
            <a:picLocks noChangeAspect="1"/>
          </p:cNvPicPr>
          <p:nvPr/>
        </p:nvPicPr>
        <p:blipFill>
          <a:blip r:embed="rId2"/>
          <a:stretch>
            <a:fillRect/>
          </a:stretch>
        </p:blipFill>
        <p:spPr>
          <a:xfrm>
            <a:off x="2990490" y="0"/>
            <a:ext cx="6211019" cy="6858000"/>
          </a:xfrm>
          <a:prstGeom prst="rect">
            <a:avLst/>
          </a:prstGeom>
        </p:spPr>
      </p:pic>
    </p:spTree>
    <p:extLst>
      <p:ext uri="{BB962C8B-B14F-4D97-AF65-F5344CB8AC3E}">
        <p14:creationId xmlns:p14="http://schemas.microsoft.com/office/powerpoint/2010/main" val="423105470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CEDC9F-EDC4-0E1C-E411-162BD71DC5F8}"/>
              </a:ext>
            </a:extLst>
          </p:cNvPr>
          <p:cNvPicPr>
            <a:picLocks noChangeAspect="1"/>
          </p:cNvPicPr>
          <p:nvPr/>
        </p:nvPicPr>
        <p:blipFill>
          <a:blip r:embed="rId2"/>
          <a:stretch>
            <a:fillRect/>
          </a:stretch>
        </p:blipFill>
        <p:spPr>
          <a:xfrm>
            <a:off x="2178122" y="0"/>
            <a:ext cx="7785516" cy="6858000"/>
          </a:xfrm>
          <a:prstGeom prst="rect">
            <a:avLst/>
          </a:prstGeom>
        </p:spPr>
      </p:pic>
    </p:spTree>
    <p:extLst>
      <p:ext uri="{BB962C8B-B14F-4D97-AF65-F5344CB8AC3E}">
        <p14:creationId xmlns:p14="http://schemas.microsoft.com/office/powerpoint/2010/main" val="1398049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1DDC88-E1EB-214E-7D9E-BA9E635D32DC}"/>
              </a:ext>
            </a:extLst>
          </p:cNvPr>
          <p:cNvPicPr>
            <a:picLocks noChangeAspect="1"/>
          </p:cNvPicPr>
          <p:nvPr/>
        </p:nvPicPr>
        <p:blipFill>
          <a:blip r:embed="rId2"/>
          <a:stretch>
            <a:fillRect/>
          </a:stretch>
        </p:blipFill>
        <p:spPr>
          <a:xfrm>
            <a:off x="598775" y="0"/>
            <a:ext cx="10994449" cy="6858000"/>
          </a:xfrm>
          <a:prstGeom prst="rect">
            <a:avLst/>
          </a:prstGeom>
        </p:spPr>
      </p:pic>
    </p:spTree>
    <p:extLst>
      <p:ext uri="{BB962C8B-B14F-4D97-AF65-F5344CB8AC3E}">
        <p14:creationId xmlns:p14="http://schemas.microsoft.com/office/powerpoint/2010/main" val="115343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F3BE0-FC89-459A-BA1D-0F083651963B}"/>
              </a:ext>
            </a:extLst>
          </p:cNvPr>
          <p:cNvSpPr>
            <a:spLocks noGrp="1"/>
          </p:cNvSpPr>
          <p:nvPr>
            <p:ph type="title"/>
          </p:nvPr>
        </p:nvSpPr>
        <p:spPr>
          <a:xfrm>
            <a:off x="1448657" y="396853"/>
            <a:ext cx="6304767" cy="636303"/>
          </a:xfrm>
        </p:spPr>
        <p:txBody>
          <a:bodyPr>
            <a:noAutofit/>
          </a:bodyPr>
          <a:lstStyle/>
          <a:p>
            <a:r>
              <a:rPr lang="en-US" b="1" i="0" dirty="0">
                <a:solidFill>
                  <a:srgbClr val="7030A0"/>
                </a:solidFill>
              </a:rPr>
              <a:t>My Journey</a:t>
            </a:r>
          </a:p>
        </p:txBody>
      </p:sp>
      <p:sp>
        <p:nvSpPr>
          <p:cNvPr id="4" name="Text Placeholder 2">
            <a:extLst>
              <a:ext uri="{FF2B5EF4-FFF2-40B4-BE49-F238E27FC236}">
                <a16:creationId xmlns:a16="http://schemas.microsoft.com/office/drawing/2014/main" id="{923FFAAD-F370-4312-999A-6B08A8F32BA6}"/>
              </a:ext>
            </a:extLst>
          </p:cNvPr>
          <p:cNvSpPr txBox="1">
            <a:spLocks/>
          </p:cNvSpPr>
          <p:nvPr/>
        </p:nvSpPr>
        <p:spPr bwMode="auto">
          <a:xfrm>
            <a:off x="986318" y="1232899"/>
            <a:ext cx="11205681" cy="53476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buFont typeface="Arial" panose="020B0604020202020204" pitchFamily="34" charset="0"/>
              <a:buBlip>
                <a:blip r:embed="rId2"/>
              </a:buBlip>
            </a:pPr>
            <a:r>
              <a:rPr lang="en-US" altLang="en-US" sz="3200" dirty="0">
                <a:solidFill>
                  <a:schemeClr val="tx1"/>
                </a:solidFill>
                <a:ea typeface="ＭＳ Ｐゴシック"/>
              </a:rPr>
              <a:t>MD Tehran University (IMG)</a:t>
            </a:r>
            <a:endParaRPr lang="en-US" dirty="0">
              <a:solidFill>
                <a:schemeClr val="tx1"/>
              </a:solidFill>
            </a:endParaRPr>
          </a:p>
          <a:p>
            <a:pPr>
              <a:buBlip>
                <a:blip r:embed="rId2"/>
              </a:buBlip>
            </a:pPr>
            <a:r>
              <a:rPr lang="en-US" sz="3200" dirty="0">
                <a:solidFill>
                  <a:schemeClr val="tx1"/>
                </a:solidFill>
                <a:ea typeface="+mn-lt"/>
                <a:cs typeface="+mn-lt"/>
              </a:rPr>
              <a:t>GP: 1-Baluchistan, 2- Armenian Clinic, 3- Train physician</a:t>
            </a:r>
          </a:p>
          <a:p>
            <a:pPr>
              <a:buBlip>
                <a:blip r:embed="rId2"/>
              </a:buBlip>
            </a:pPr>
            <a:r>
              <a:rPr lang="en-US" altLang="en-US" sz="3200" dirty="0">
                <a:solidFill>
                  <a:schemeClr val="tx1"/>
                </a:solidFill>
                <a:ea typeface="ＭＳ Ｐゴシック"/>
              </a:rPr>
              <a:t>MSc and Psychiatry Residency at McGill University </a:t>
            </a:r>
          </a:p>
          <a:p>
            <a:pPr>
              <a:buFont typeface="Arial" panose="020B0604020202020204" pitchFamily="34" charset="0"/>
              <a:buBlip>
                <a:blip r:embed="rId2"/>
              </a:buBlip>
            </a:pPr>
            <a:r>
              <a:rPr lang="en-US" altLang="en-US" sz="3200" dirty="0">
                <a:solidFill>
                  <a:schemeClr val="tx1"/>
                </a:solidFill>
                <a:ea typeface="ＭＳ Ｐゴシック"/>
              </a:rPr>
              <a:t>Internship: World Health Organization, Geneva, Switzerland</a:t>
            </a:r>
          </a:p>
          <a:p>
            <a:pPr>
              <a:buFont typeface="Arial" panose="020B0604020202020204" pitchFamily="34" charset="0"/>
              <a:buBlip>
                <a:blip r:embed="rId2"/>
              </a:buBlip>
            </a:pPr>
            <a:r>
              <a:rPr lang="en-US" altLang="en-US" sz="3200" dirty="0">
                <a:solidFill>
                  <a:schemeClr val="tx1"/>
                </a:solidFill>
                <a:ea typeface="ＭＳ Ｐゴシック"/>
              </a:rPr>
              <a:t>Internship: Center for Global Mental Health, LSHTM, London, UK</a:t>
            </a:r>
          </a:p>
          <a:p>
            <a:pPr>
              <a:buFont typeface="Arial" panose="020B0604020202020204" pitchFamily="34" charset="0"/>
              <a:buBlip>
                <a:blip r:embed="rId2"/>
              </a:buBlip>
            </a:pPr>
            <a:r>
              <a:rPr lang="en-US" altLang="en-US" sz="3200" dirty="0">
                <a:solidFill>
                  <a:schemeClr val="tx1"/>
                </a:solidFill>
                <a:ea typeface="ＭＳ Ｐゴシック"/>
              </a:rPr>
              <a:t>CL Psychiatry fellowship at Johns Hopkins University </a:t>
            </a:r>
          </a:p>
          <a:p>
            <a:pPr>
              <a:buFont typeface="Arial" panose="020B0604020202020204" pitchFamily="34" charset="0"/>
              <a:buBlip>
                <a:blip r:embed="rId2"/>
              </a:buBlip>
            </a:pPr>
            <a:r>
              <a:rPr lang="en-US" altLang="en-US" sz="3200" dirty="0">
                <a:solidFill>
                  <a:schemeClr val="tx1"/>
                </a:solidFill>
                <a:ea typeface="ＭＳ Ｐゴシック"/>
              </a:rPr>
              <a:t>Telehealth Consultant in QC, DC, MD </a:t>
            </a:r>
          </a:p>
        </p:txBody>
      </p:sp>
    </p:spTree>
    <p:extLst>
      <p:ext uri="{BB962C8B-B14F-4D97-AF65-F5344CB8AC3E}">
        <p14:creationId xmlns:p14="http://schemas.microsoft.com/office/powerpoint/2010/main" val="10528140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D7B195-E26A-2BA2-D545-D177E58E8B8E}"/>
              </a:ext>
            </a:extLst>
          </p:cNvPr>
          <p:cNvPicPr>
            <a:picLocks noChangeAspect="1"/>
          </p:cNvPicPr>
          <p:nvPr/>
        </p:nvPicPr>
        <p:blipFill>
          <a:blip r:embed="rId2"/>
          <a:stretch>
            <a:fillRect/>
          </a:stretch>
        </p:blipFill>
        <p:spPr>
          <a:xfrm>
            <a:off x="0" y="28114"/>
            <a:ext cx="12192000" cy="6801771"/>
          </a:xfrm>
          <a:prstGeom prst="rect">
            <a:avLst/>
          </a:prstGeom>
        </p:spPr>
      </p:pic>
    </p:spTree>
    <p:extLst>
      <p:ext uri="{BB962C8B-B14F-4D97-AF65-F5344CB8AC3E}">
        <p14:creationId xmlns:p14="http://schemas.microsoft.com/office/powerpoint/2010/main" val="197852256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 name="Picture 6" descr="A person sitting on a bench with a dog&#10;&#10;Description generated with high confidence">
            <a:extLst>
              <a:ext uri="{FF2B5EF4-FFF2-40B4-BE49-F238E27FC236}">
                <a16:creationId xmlns:a16="http://schemas.microsoft.com/office/drawing/2014/main" id="{DFF89607-83A4-453A-A3B1-DB298F17A9D2}"/>
              </a:ext>
            </a:extLst>
          </p:cNvPr>
          <p:cNvPicPr>
            <a:picLocks noChangeAspect="1"/>
          </p:cNvPicPr>
          <p:nvPr/>
        </p:nvPicPr>
        <p:blipFill rotWithShape="1">
          <a:blip r:embed="rId3">
            <a:alphaModFix amt="50000"/>
          </a:blip>
          <a:srcRect/>
          <a:stretch/>
        </p:blipFill>
        <p:spPr>
          <a:xfrm>
            <a:off x="20" y="1"/>
            <a:ext cx="12191980" cy="6857999"/>
          </a:xfrm>
          <a:prstGeom prst="rect">
            <a:avLst/>
          </a:prstGeom>
          <a:scene3d>
            <a:camera prst="orthographicFront"/>
            <a:lightRig rig="threePt" dir="t">
              <a:rot lat="0" lon="0" rev="2700000"/>
            </a:lightRig>
          </a:scene3d>
          <a:sp3d contourW="6350">
            <a:bevelT h="38100"/>
            <a:contourClr>
              <a:srgbClr val="C0C0C0"/>
            </a:contourClr>
          </a:sp3d>
        </p:spPr>
      </p:pic>
      <p:sp>
        <p:nvSpPr>
          <p:cNvPr id="2" name="Title 1">
            <a:extLst>
              <a:ext uri="{FF2B5EF4-FFF2-40B4-BE49-F238E27FC236}">
                <a16:creationId xmlns:a16="http://schemas.microsoft.com/office/drawing/2014/main" id="{1EDABBAB-E6BB-4837-A712-097BD3062D52}"/>
              </a:ext>
            </a:extLst>
          </p:cNvPr>
          <p:cNvSpPr>
            <a:spLocks noGrp="1"/>
          </p:cNvSpPr>
          <p:nvPr>
            <p:ph type="title"/>
          </p:nvPr>
        </p:nvSpPr>
        <p:spPr>
          <a:xfrm>
            <a:off x="78377" y="2824120"/>
            <a:ext cx="11782697" cy="1198760"/>
          </a:xfrm>
        </p:spPr>
        <p:txBody>
          <a:bodyPr vert="horz" lIns="91440" tIns="45720" rIns="91440" bIns="45720" rtlCol="0" anchor="b">
            <a:noAutofit/>
          </a:bodyPr>
          <a:lstStyle/>
          <a:p>
            <a:pPr algn="ctr">
              <a:lnSpc>
                <a:spcPct val="90000"/>
              </a:lnSpc>
            </a:pPr>
            <a:r>
              <a:rPr lang="en-US" sz="7200" b="1" cap="none" dirty="0">
                <a:solidFill>
                  <a:srgbClr val="FF0000"/>
                </a:solidFill>
              </a:rPr>
              <a:t>Think Global</a:t>
            </a:r>
            <a:br>
              <a:rPr lang="en-US" sz="7200" b="1" cap="none" dirty="0">
                <a:solidFill>
                  <a:srgbClr val="FF0000"/>
                </a:solidFill>
              </a:rPr>
            </a:br>
            <a:r>
              <a:rPr lang="en-US" sz="7200" b="1" cap="none" dirty="0">
                <a:solidFill>
                  <a:srgbClr val="FF0000"/>
                </a:solidFill>
              </a:rPr>
              <a:t>ADVOCATE Local</a:t>
            </a:r>
          </a:p>
        </p:txBody>
      </p:sp>
    </p:spTree>
    <p:extLst>
      <p:ext uri="{BB962C8B-B14F-4D97-AF65-F5344CB8AC3E}">
        <p14:creationId xmlns:p14="http://schemas.microsoft.com/office/powerpoint/2010/main" val="4184050238"/>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tatic1.squarespace.com/static/531053fce4b0157db51aa4dd/53125821e4b082f46f0dc7f0/54959ef5e4b0148a613ee321/1421178042197/?format=1500w">
            <a:extLst>
              <a:ext uri="{FF2B5EF4-FFF2-40B4-BE49-F238E27FC236}">
                <a16:creationId xmlns:a16="http://schemas.microsoft.com/office/drawing/2014/main" id="{75ED0EF8-447D-4BD3-A52B-2CB10EE88C78}"/>
              </a:ext>
            </a:extLst>
          </p:cNvPr>
          <p:cNvPicPr>
            <a:picLocks noChangeAspect="1" noChangeArrowheads="1"/>
          </p:cNvPicPr>
          <p:nvPr/>
        </p:nvPicPr>
        <p:blipFill>
          <a:blip r:embed="rId3" cstate="print"/>
          <a:srcRect/>
          <a:stretch>
            <a:fillRect/>
          </a:stretch>
        </p:blipFill>
        <p:spPr bwMode="auto">
          <a:xfrm>
            <a:off x="-182157" y="0"/>
            <a:ext cx="7287977" cy="5629678"/>
          </a:xfrm>
          <a:prstGeom prst="rect">
            <a:avLst/>
          </a:prstGeom>
          <a:noFill/>
        </p:spPr>
      </p:pic>
      <p:pic>
        <p:nvPicPr>
          <p:cNvPr id="6" name="Picture 5">
            <a:extLst>
              <a:ext uri="{FF2B5EF4-FFF2-40B4-BE49-F238E27FC236}">
                <a16:creationId xmlns:a16="http://schemas.microsoft.com/office/drawing/2014/main" id="{2ED58227-9802-4778-ABCD-4BF623CAC2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6858" y="2491292"/>
            <a:ext cx="3923198" cy="230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B0AAF09B-250D-453A-9362-67D721DDC999}"/>
              </a:ext>
            </a:extLst>
          </p:cNvPr>
          <p:cNvSpPr txBox="1"/>
          <p:nvPr/>
        </p:nvSpPr>
        <p:spPr>
          <a:xfrm>
            <a:off x="533652" y="5487325"/>
            <a:ext cx="10610987" cy="769441"/>
          </a:xfrm>
          <a:prstGeom prst="rect">
            <a:avLst/>
          </a:prstGeom>
          <a:noFill/>
        </p:spPr>
        <p:txBody>
          <a:bodyPr wrap="square" rtlCol="0">
            <a:spAutoFit/>
          </a:bodyPr>
          <a:lstStyle/>
          <a:p>
            <a:pPr algn="ctr"/>
            <a:r>
              <a:rPr lang="en-US" sz="4400" b="1" dirty="0">
                <a:solidFill>
                  <a:schemeClr val="accent1">
                    <a:lumMod val="75000"/>
                  </a:schemeClr>
                </a:solidFill>
                <a:hlinkClick r:id="rId5">
                  <a:extLst>
                    <a:ext uri="{A12FA001-AC4F-418D-AE19-62706E023703}">
                      <ahyp:hlinkClr xmlns:ahyp="http://schemas.microsoft.com/office/drawing/2018/hyperlinkcolor" val="tx"/>
                    </a:ext>
                  </a:extLst>
                </a:hlinkClick>
              </a:rPr>
              <a:t>WWW.DrArtin.com</a:t>
            </a:r>
            <a:r>
              <a:rPr lang="en-US" sz="4400" b="1" dirty="0">
                <a:solidFill>
                  <a:schemeClr val="accent1">
                    <a:lumMod val="75000"/>
                  </a:schemeClr>
                </a:solidFill>
              </a:rPr>
              <a:t> </a:t>
            </a:r>
          </a:p>
        </p:txBody>
      </p:sp>
      <p:pic>
        <p:nvPicPr>
          <p:cNvPr id="4" name="Picture 3" descr="A map of the world&#10;&#10;Description automatically generated">
            <a:extLst>
              <a:ext uri="{FF2B5EF4-FFF2-40B4-BE49-F238E27FC236}">
                <a16:creationId xmlns:a16="http://schemas.microsoft.com/office/drawing/2014/main" id="{AB9553BA-7F84-44EA-AC4C-D894443BFC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6858" y="296732"/>
            <a:ext cx="3901440" cy="2194560"/>
          </a:xfrm>
          <a:prstGeom prst="rect">
            <a:avLst/>
          </a:prstGeom>
        </p:spPr>
      </p:pic>
    </p:spTree>
    <p:extLst>
      <p:ext uri="{BB962C8B-B14F-4D97-AF65-F5344CB8AC3E}">
        <p14:creationId xmlns:p14="http://schemas.microsoft.com/office/powerpoint/2010/main" val="3242179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8667F-EE34-3350-235B-BDD20C77F99E}"/>
              </a:ext>
            </a:extLst>
          </p:cNvPr>
          <p:cNvSpPr>
            <a:spLocks noGrp="1"/>
          </p:cNvSpPr>
          <p:nvPr>
            <p:ph type="title"/>
          </p:nvPr>
        </p:nvSpPr>
        <p:spPr>
          <a:xfrm>
            <a:off x="1305800" y="277403"/>
            <a:ext cx="9905998" cy="1478570"/>
          </a:xfrm>
        </p:spPr>
        <p:txBody>
          <a:bodyPr>
            <a:normAutofit/>
          </a:bodyPr>
          <a:lstStyle/>
          <a:p>
            <a:r>
              <a:rPr lang="en-US" sz="4000" cap="none" dirty="0">
                <a:solidFill>
                  <a:schemeClr val="accent6"/>
                </a:solidFill>
              </a:rPr>
              <a:t>Definition of human rights</a:t>
            </a:r>
          </a:p>
        </p:txBody>
      </p:sp>
      <p:sp>
        <p:nvSpPr>
          <p:cNvPr id="3" name="Text Placeholder 2">
            <a:extLst>
              <a:ext uri="{FF2B5EF4-FFF2-40B4-BE49-F238E27FC236}">
                <a16:creationId xmlns:a16="http://schemas.microsoft.com/office/drawing/2014/main" id="{B4378187-F800-B3DB-69D4-02B82DC6FAC3}"/>
              </a:ext>
            </a:extLst>
          </p:cNvPr>
          <p:cNvSpPr txBox="1">
            <a:spLocks/>
          </p:cNvSpPr>
          <p:nvPr/>
        </p:nvSpPr>
        <p:spPr bwMode="auto">
          <a:xfrm>
            <a:off x="986318" y="1755973"/>
            <a:ext cx="9811821" cy="48246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buFont typeface="Arial" panose="020B0604020202020204" pitchFamily="34" charset="0"/>
              <a:buBlip>
                <a:blip r:embed="rId2"/>
              </a:buBlip>
            </a:pPr>
            <a:r>
              <a:rPr lang="en-US" sz="3200" b="1" i="0" dirty="0">
                <a:solidFill>
                  <a:srgbClr val="374151"/>
                </a:solidFill>
                <a:effectLst/>
                <a:latin typeface="Söhne"/>
              </a:rPr>
              <a:t>Basic rights and freedoms </a:t>
            </a:r>
            <a:r>
              <a:rPr lang="en-US" sz="3200" b="0" i="0" dirty="0">
                <a:solidFill>
                  <a:srgbClr val="374151"/>
                </a:solidFill>
                <a:effectLst/>
                <a:latin typeface="Söhne"/>
              </a:rPr>
              <a:t>to which all individuals are entitled, regardless of their nationality, ethnicity, gender, religion, or any other status</a:t>
            </a:r>
          </a:p>
          <a:p>
            <a:pPr>
              <a:buBlip>
                <a:blip r:embed="rId2"/>
              </a:buBlip>
            </a:pPr>
            <a:r>
              <a:rPr lang="en-US" sz="3200" b="1" i="0" dirty="0">
                <a:solidFill>
                  <a:srgbClr val="374151"/>
                </a:solidFill>
                <a:effectLst/>
                <a:latin typeface="Söhne"/>
              </a:rPr>
              <a:t>Essential</a:t>
            </a:r>
            <a:r>
              <a:rPr lang="en-US" sz="3200" b="0" i="0" dirty="0">
                <a:solidFill>
                  <a:srgbClr val="374151"/>
                </a:solidFill>
                <a:effectLst/>
                <a:latin typeface="Söhne"/>
              </a:rPr>
              <a:t> for human dignity, equality, and the development of individuals and societies</a:t>
            </a:r>
            <a:endParaRPr lang="en-US" altLang="en-US" sz="3200" dirty="0">
              <a:ea typeface="ＭＳ Ｐゴシック"/>
            </a:endParaRPr>
          </a:p>
          <a:p>
            <a:pPr>
              <a:buFont typeface="Arial" panose="020B0604020202020204" pitchFamily="34" charset="0"/>
              <a:buBlip>
                <a:blip r:embed="rId2"/>
              </a:buBlip>
            </a:pPr>
            <a:r>
              <a:rPr lang="en-US" sz="3200" b="1" i="0" dirty="0">
                <a:solidFill>
                  <a:srgbClr val="374151"/>
                </a:solidFill>
                <a:effectLst/>
                <a:latin typeface="Söhne"/>
              </a:rPr>
              <a:t>Inherent</a:t>
            </a:r>
          </a:p>
        </p:txBody>
      </p:sp>
    </p:spTree>
    <p:extLst>
      <p:ext uri="{BB962C8B-B14F-4D97-AF65-F5344CB8AC3E}">
        <p14:creationId xmlns:p14="http://schemas.microsoft.com/office/powerpoint/2010/main" val="185793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8667F-EE34-3350-235B-BDD20C77F99E}"/>
              </a:ext>
            </a:extLst>
          </p:cNvPr>
          <p:cNvSpPr>
            <a:spLocks noGrp="1"/>
          </p:cNvSpPr>
          <p:nvPr>
            <p:ph type="title"/>
          </p:nvPr>
        </p:nvSpPr>
        <p:spPr/>
        <p:txBody>
          <a:bodyPr>
            <a:normAutofit/>
          </a:bodyPr>
          <a:lstStyle/>
          <a:p>
            <a:r>
              <a:rPr lang="en-US" sz="4000" cap="none" dirty="0">
                <a:solidFill>
                  <a:schemeClr val="accent6"/>
                </a:solidFill>
              </a:rPr>
              <a:t>Human rights categories</a:t>
            </a:r>
          </a:p>
        </p:txBody>
      </p:sp>
      <p:sp>
        <p:nvSpPr>
          <p:cNvPr id="3" name="Text Placeholder 2">
            <a:extLst>
              <a:ext uri="{FF2B5EF4-FFF2-40B4-BE49-F238E27FC236}">
                <a16:creationId xmlns:a16="http://schemas.microsoft.com/office/drawing/2014/main" id="{B4378187-F800-B3DB-69D4-02B82DC6FAC3}"/>
              </a:ext>
            </a:extLst>
          </p:cNvPr>
          <p:cNvSpPr txBox="1">
            <a:spLocks/>
          </p:cNvSpPr>
          <p:nvPr/>
        </p:nvSpPr>
        <p:spPr bwMode="auto">
          <a:xfrm>
            <a:off x="986318" y="2097087"/>
            <a:ext cx="9811821" cy="44835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buFont typeface="Arial" panose="020B0604020202020204" pitchFamily="34" charset="0"/>
              <a:buBlip>
                <a:blip r:embed="rId2"/>
              </a:buBlip>
            </a:pPr>
            <a:r>
              <a:rPr lang="en-US" sz="3200" b="0" i="0" dirty="0">
                <a:solidFill>
                  <a:srgbClr val="374151"/>
                </a:solidFill>
                <a:effectLst/>
                <a:latin typeface="Söhne"/>
              </a:rPr>
              <a:t>Civil and political rights</a:t>
            </a:r>
          </a:p>
          <a:p>
            <a:pPr lvl="2">
              <a:buBlip>
                <a:blip r:embed="rId2"/>
              </a:buBlip>
            </a:pPr>
            <a:r>
              <a:rPr lang="en-US" sz="2200" dirty="0">
                <a:solidFill>
                  <a:srgbClr val="374151"/>
                </a:solidFill>
                <a:latin typeface="Söhne"/>
              </a:rPr>
              <a:t> </a:t>
            </a:r>
            <a:r>
              <a:rPr lang="en-US" sz="2200" b="0" i="0" dirty="0">
                <a:solidFill>
                  <a:srgbClr val="374151"/>
                </a:solidFill>
                <a:effectLst/>
                <a:latin typeface="Söhne"/>
              </a:rPr>
              <a:t>right to life, liberty, and security of person, freedom of speech, freedom of religion, the right to a fair trial, etc.</a:t>
            </a:r>
          </a:p>
          <a:p>
            <a:pPr marL="914400" lvl="2" indent="0">
              <a:buNone/>
            </a:pPr>
            <a:endParaRPr lang="en-US" sz="2200" dirty="0">
              <a:solidFill>
                <a:srgbClr val="374151"/>
              </a:solidFill>
              <a:latin typeface="Söhne"/>
            </a:endParaRPr>
          </a:p>
          <a:p>
            <a:pPr>
              <a:buFont typeface="Arial" panose="020B0604020202020204" pitchFamily="34" charset="0"/>
              <a:buBlip>
                <a:blip r:embed="rId2"/>
              </a:buBlip>
            </a:pPr>
            <a:r>
              <a:rPr lang="en-US" sz="3200" b="0" i="0" dirty="0">
                <a:solidFill>
                  <a:srgbClr val="374151"/>
                </a:solidFill>
                <a:effectLst/>
                <a:latin typeface="Söhne"/>
              </a:rPr>
              <a:t>Economic, social, and cultural rights</a:t>
            </a:r>
          </a:p>
          <a:p>
            <a:pPr lvl="2">
              <a:buBlip>
                <a:blip r:embed="rId2"/>
              </a:buBlip>
            </a:pPr>
            <a:r>
              <a:rPr lang="en-US" sz="2200" b="0" i="0" dirty="0">
                <a:solidFill>
                  <a:srgbClr val="374151"/>
                </a:solidFill>
                <a:effectLst/>
                <a:latin typeface="Söhne"/>
              </a:rPr>
              <a:t> right to education, adequate housing, healthcare, and the right to participate in cultural and scientific activities</a:t>
            </a:r>
          </a:p>
        </p:txBody>
      </p:sp>
    </p:spTree>
    <p:extLst>
      <p:ext uri="{BB962C8B-B14F-4D97-AF65-F5344CB8AC3E}">
        <p14:creationId xmlns:p14="http://schemas.microsoft.com/office/powerpoint/2010/main" val="133953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8DA8-C980-2D50-40C1-57D94B2F0B62}"/>
              </a:ext>
            </a:extLst>
          </p:cNvPr>
          <p:cNvSpPr>
            <a:spLocks noGrp="1"/>
          </p:cNvSpPr>
          <p:nvPr>
            <p:ph type="title"/>
          </p:nvPr>
        </p:nvSpPr>
        <p:spPr>
          <a:xfrm>
            <a:off x="1028566" y="1091201"/>
            <a:ext cx="9592575" cy="996593"/>
          </a:xfrm>
        </p:spPr>
        <p:txBody>
          <a:bodyPr>
            <a:normAutofit fontScale="90000"/>
          </a:bodyPr>
          <a:lstStyle/>
          <a:p>
            <a:r>
              <a:rPr lang="en-US" cap="none" dirty="0">
                <a:solidFill>
                  <a:schemeClr val="accent6"/>
                </a:solidFill>
              </a:rPr>
              <a:t>Universal Declaration of Human Rights</a:t>
            </a:r>
            <a:br>
              <a:rPr lang="en-US" cap="none" dirty="0">
                <a:solidFill>
                  <a:schemeClr val="accent6"/>
                </a:solidFill>
              </a:rPr>
            </a:br>
            <a:r>
              <a:rPr lang="en-US" cap="none" dirty="0">
                <a:solidFill>
                  <a:schemeClr val="accent6"/>
                </a:solidFill>
              </a:rPr>
              <a:t>United Nations1948 (30 articles)</a:t>
            </a:r>
          </a:p>
        </p:txBody>
      </p:sp>
      <p:sp>
        <p:nvSpPr>
          <p:cNvPr id="3" name="Content Placeholder 2">
            <a:extLst>
              <a:ext uri="{FF2B5EF4-FFF2-40B4-BE49-F238E27FC236}">
                <a16:creationId xmlns:a16="http://schemas.microsoft.com/office/drawing/2014/main" id="{8D467988-57D6-A5A6-C9A8-A60778B1FBD3}"/>
              </a:ext>
            </a:extLst>
          </p:cNvPr>
          <p:cNvSpPr>
            <a:spLocks noGrp="1"/>
          </p:cNvSpPr>
          <p:nvPr>
            <p:ph sz="quarter" idx="13"/>
          </p:nvPr>
        </p:nvSpPr>
        <p:spPr>
          <a:xfrm>
            <a:off x="913774" y="1952090"/>
            <a:ext cx="10363826" cy="4381927"/>
          </a:xfrm>
        </p:spPr>
        <p:txBody>
          <a:bodyPr>
            <a:normAutofit/>
          </a:bodyPr>
          <a:lstStyle/>
          <a:p>
            <a:pPr marL="0" indent="0">
              <a:buNone/>
            </a:pPr>
            <a:endParaRPr lang="en-US" sz="2400" cap="none" dirty="0"/>
          </a:p>
          <a:p>
            <a:pPr lvl="1"/>
            <a:r>
              <a:rPr lang="en-US" sz="2000" cap="none" dirty="0"/>
              <a:t>Free and equal</a:t>
            </a:r>
          </a:p>
          <a:p>
            <a:pPr lvl="1"/>
            <a:r>
              <a:rPr lang="en-US" sz="2000" cap="none" dirty="0"/>
              <a:t>Life, liberty, and security </a:t>
            </a:r>
          </a:p>
          <a:p>
            <a:pPr lvl="1"/>
            <a:r>
              <a:rPr lang="en-US" sz="2000" cap="none" dirty="0"/>
              <a:t>No degrading, inhumane treatment </a:t>
            </a:r>
          </a:p>
          <a:p>
            <a:pPr lvl="1"/>
            <a:r>
              <a:rPr lang="en-US" sz="2000" cap="none" dirty="0"/>
              <a:t>No arbitrary detention </a:t>
            </a:r>
          </a:p>
          <a:p>
            <a:pPr lvl="1"/>
            <a:r>
              <a:rPr lang="en-US" sz="2000" cap="none" dirty="0"/>
              <a:t>Privacy </a:t>
            </a:r>
          </a:p>
          <a:p>
            <a:pPr lvl="1"/>
            <a:r>
              <a:rPr lang="en-US" sz="2000" cap="none" dirty="0"/>
              <a:t>Freedom of movement</a:t>
            </a:r>
          </a:p>
          <a:p>
            <a:pPr lvl="1"/>
            <a:r>
              <a:rPr lang="en-US" sz="2000" cap="none" dirty="0"/>
              <a:t>Express opinion </a:t>
            </a:r>
          </a:p>
        </p:txBody>
      </p:sp>
      <p:sp>
        <p:nvSpPr>
          <p:cNvPr id="7" name="Content Placeholder 2">
            <a:extLst>
              <a:ext uri="{FF2B5EF4-FFF2-40B4-BE49-F238E27FC236}">
                <a16:creationId xmlns:a16="http://schemas.microsoft.com/office/drawing/2014/main" id="{EEB9BB11-B951-090E-F2DD-CADBFC407F2D}"/>
              </a:ext>
            </a:extLst>
          </p:cNvPr>
          <p:cNvSpPr txBox="1">
            <a:spLocks/>
          </p:cNvSpPr>
          <p:nvPr/>
        </p:nvSpPr>
        <p:spPr bwMode="auto">
          <a:xfrm>
            <a:off x="5761465" y="2223498"/>
            <a:ext cx="4831191" cy="3839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2"/>
              </a:buBlip>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SzPct val="75000"/>
              <a:buBlip>
                <a:blip r:embed="rId3"/>
              </a:buBlip>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lvl="1" indent="-228600" defTabSz="914400">
              <a:lnSpc>
                <a:spcPct val="120000"/>
              </a:lnSpc>
              <a:spcBef>
                <a:spcPts val="500"/>
              </a:spcBef>
              <a:buSzPct val="125000"/>
              <a:buFont typeface="Arial" panose="020B0604020202020204" pitchFamily="34" charset="0"/>
              <a:buChar char="•"/>
            </a:pPr>
            <a:r>
              <a:rPr lang="en-US" sz="2000" dirty="0"/>
              <a:t>Work and employment </a:t>
            </a:r>
          </a:p>
          <a:p>
            <a:pPr marL="685800" lvl="1" indent="-228600" defTabSz="914400">
              <a:lnSpc>
                <a:spcPct val="120000"/>
              </a:lnSpc>
              <a:spcBef>
                <a:spcPts val="500"/>
              </a:spcBef>
              <a:buSzPct val="125000"/>
              <a:buFont typeface="Arial" panose="020B0604020202020204" pitchFamily="34" charset="0"/>
              <a:buChar char="•"/>
            </a:pPr>
            <a:r>
              <a:rPr lang="en-US" sz="2000" dirty="0"/>
              <a:t> Food and Shelter </a:t>
            </a:r>
          </a:p>
          <a:p>
            <a:pPr marL="685800" lvl="1" indent="-228600" defTabSz="914400">
              <a:lnSpc>
                <a:spcPct val="120000"/>
              </a:lnSpc>
              <a:spcBef>
                <a:spcPts val="500"/>
              </a:spcBef>
              <a:buSzPct val="125000"/>
              <a:buFont typeface="Arial" panose="020B0604020202020204" pitchFamily="34" charset="0"/>
              <a:buChar char="•"/>
            </a:pPr>
            <a:r>
              <a:rPr lang="en-US" sz="2000" dirty="0"/>
              <a:t> Education</a:t>
            </a:r>
          </a:p>
          <a:p>
            <a:pPr marL="685800" lvl="1" indent="-228600" defTabSz="914400">
              <a:lnSpc>
                <a:spcPct val="120000"/>
              </a:lnSpc>
              <a:spcBef>
                <a:spcPts val="500"/>
              </a:spcBef>
              <a:buSzPct val="125000"/>
              <a:buFont typeface="Arial" panose="020B0604020202020204" pitchFamily="34" charset="0"/>
              <a:buChar char="•"/>
            </a:pPr>
            <a:r>
              <a:rPr lang="en-US" sz="2000" dirty="0"/>
              <a:t> Fair and free world</a:t>
            </a:r>
          </a:p>
          <a:p>
            <a:pPr marL="685800" lvl="1" indent="-228600" defTabSz="914400">
              <a:lnSpc>
                <a:spcPct val="120000"/>
              </a:lnSpc>
              <a:spcBef>
                <a:spcPts val="500"/>
              </a:spcBef>
              <a:buSzPct val="125000"/>
              <a:buFont typeface="Arial" panose="020B0604020202020204" pitchFamily="34" charset="0"/>
              <a:buChar char="•"/>
            </a:pPr>
            <a:endParaRPr lang="en-US" sz="2000" dirty="0"/>
          </a:p>
          <a:p>
            <a:pPr marL="685800" lvl="1" indent="-228600" defTabSz="914400">
              <a:lnSpc>
                <a:spcPct val="120000"/>
              </a:lnSpc>
              <a:spcBef>
                <a:spcPts val="500"/>
              </a:spcBef>
              <a:buSzPct val="125000"/>
              <a:buFont typeface="Arial" panose="020B0604020202020204" pitchFamily="34" charset="0"/>
              <a:buChar char="•"/>
            </a:pPr>
            <a:r>
              <a:rPr lang="en-US" sz="2000" dirty="0">
                <a:solidFill>
                  <a:srgbClr val="FF0000"/>
                </a:solidFill>
              </a:rPr>
              <a:t>Right to Health and Health Care</a:t>
            </a:r>
          </a:p>
          <a:p>
            <a:pPr marL="685800" lvl="1" indent="-228600" defTabSz="914400">
              <a:lnSpc>
                <a:spcPct val="120000"/>
              </a:lnSpc>
              <a:spcBef>
                <a:spcPts val="500"/>
              </a:spcBef>
              <a:buSzPct val="125000"/>
              <a:buFont typeface="Arial" panose="020B0604020202020204" pitchFamily="34" charset="0"/>
              <a:buChar char="•"/>
            </a:pPr>
            <a:r>
              <a:rPr lang="en-US" sz="2000" dirty="0"/>
              <a:t>?Dignity in Death?</a:t>
            </a:r>
          </a:p>
        </p:txBody>
      </p:sp>
    </p:spTree>
    <p:extLst>
      <p:ext uri="{BB962C8B-B14F-4D97-AF65-F5344CB8AC3E}">
        <p14:creationId xmlns:p14="http://schemas.microsoft.com/office/powerpoint/2010/main" val="3370907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6D20B-9BEB-4BA4-9990-CECE6F2230E6}"/>
              </a:ext>
            </a:extLst>
          </p:cNvPr>
          <p:cNvSpPr>
            <a:spLocks noGrp="1"/>
          </p:cNvSpPr>
          <p:nvPr>
            <p:ph type="title"/>
          </p:nvPr>
        </p:nvSpPr>
        <p:spPr/>
        <p:txBody>
          <a:bodyPr/>
          <a:lstStyle/>
          <a:p>
            <a:r>
              <a:rPr lang="en-US" cap="none" dirty="0">
                <a:solidFill>
                  <a:schemeClr val="accent6"/>
                </a:solidFill>
              </a:rPr>
              <a:t>Convention on The Rights of Persons with Disabilities (CRPD) </a:t>
            </a:r>
          </a:p>
        </p:txBody>
      </p:sp>
      <p:sp>
        <p:nvSpPr>
          <p:cNvPr id="3" name="Content Placeholder 2">
            <a:extLst>
              <a:ext uri="{FF2B5EF4-FFF2-40B4-BE49-F238E27FC236}">
                <a16:creationId xmlns:a16="http://schemas.microsoft.com/office/drawing/2014/main" id="{E6CD9152-87B4-4DEC-B698-1604528D915F}"/>
              </a:ext>
            </a:extLst>
          </p:cNvPr>
          <p:cNvSpPr>
            <a:spLocks noGrp="1"/>
          </p:cNvSpPr>
          <p:nvPr>
            <p:ph sz="quarter" idx="13"/>
          </p:nvPr>
        </p:nvSpPr>
        <p:spPr>
          <a:xfrm>
            <a:off x="914400" y="2301410"/>
            <a:ext cx="10363826" cy="4194393"/>
          </a:xfrm>
        </p:spPr>
        <p:txBody>
          <a:bodyPr/>
          <a:lstStyle/>
          <a:p>
            <a:r>
              <a:rPr lang="en-US" b="1" cap="none" dirty="0"/>
              <a:t>50 articles, of which 5–30</a:t>
            </a:r>
            <a:r>
              <a:rPr lang="en-US" cap="none" dirty="0"/>
              <a:t> define the rights of persons with disabilities and the obligations of states</a:t>
            </a:r>
          </a:p>
          <a:p>
            <a:pPr marL="0" indent="0">
              <a:buNone/>
            </a:pPr>
            <a:endParaRPr lang="en-US" cap="none" dirty="0"/>
          </a:p>
          <a:p>
            <a:r>
              <a:rPr lang="en-US" cap="none" dirty="0"/>
              <a:t>Rights to: accessibility, live independently, autonomy, inclusion in the community, personal mobility, habilitation and rehabilitation, and participation</a:t>
            </a:r>
          </a:p>
          <a:p>
            <a:pPr lvl="2"/>
            <a:r>
              <a:rPr lang="en-US" sz="2800" cap="none" dirty="0"/>
              <a:t>Reform of mental health acts that allow any form of coercion </a:t>
            </a:r>
          </a:p>
        </p:txBody>
      </p:sp>
    </p:spTree>
    <p:extLst>
      <p:ext uri="{BB962C8B-B14F-4D97-AF65-F5344CB8AC3E}">
        <p14:creationId xmlns:p14="http://schemas.microsoft.com/office/powerpoint/2010/main" val="252313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t="14449"/>
          <a:stretch/>
        </p:blipFill>
        <p:spPr>
          <a:xfrm>
            <a:off x="66675" y="80377"/>
            <a:ext cx="12049105" cy="6777623"/>
          </a:xfrm>
          <a:prstGeom prst="rect">
            <a:avLst/>
          </a:prstGeom>
        </p:spPr>
      </p:pic>
    </p:spTree>
    <p:extLst>
      <p:ext uri="{BB962C8B-B14F-4D97-AF65-F5344CB8AC3E}">
        <p14:creationId xmlns:p14="http://schemas.microsoft.com/office/powerpoint/2010/main" val="581855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C056-D0A9-D87C-B8A5-29C6E1603E40}"/>
              </a:ext>
            </a:extLst>
          </p:cNvPr>
          <p:cNvSpPr>
            <a:spLocks noGrp="1"/>
          </p:cNvSpPr>
          <p:nvPr>
            <p:ph type="title"/>
          </p:nvPr>
        </p:nvSpPr>
        <p:spPr/>
        <p:txBody>
          <a:bodyPr/>
          <a:lstStyle/>
          <a:p>
            <a:r>
              <a:rPr lang="en-US" cap="none" dirty="0">
                <a:solidFill>
                  <a:schemeClr val="accent6"/>
                </a:solidFill>
              </a:rPr>
              <a:t>5 Key Human Rights in Mental Health Care</a:t>
            </a:r>
          </a:p>
        </p:txBody>
      </p:sp>
      <p:sp>
        <p:nvSpPr>
          <p:cNvPr id="3" name="Content Placeholder 2">
            <a:extLst>
              <a:ext uri="{FF2B5EF4-FFF2-40B4-BE49-F238E27FC236}">
                <a16:creationId xmlns:a16="http://schemas.microsoft.com/office/drawing/2014/main" id="{258BB5A6-9950-AD05-7FA1-04C865461539}"/>
              </a:ext>
            </a:extLst>
          </p:cNvPr>
          <p:cNvSpPr>
            <a:spLocks noGrp="1"/>
          </p:cNvSpPr>
          <p:nvPr>
            <p:ph sz="quarter" idx="13"/>
          </p:nvPr>
        </p:nvSpPr>
        <p:spPr>
          <a:xfrm>
            <a:off x="913774" y="2097088"/>
            <a:ext cx="10363826" cy="3694111"/>
          </a:xfrm>
        </p:spPr>
        <p:txBody>
          <a:bodyPr>
            <a:normAutofit/>
          </a:bodyPr>
          <a:lstStyle/>
          <a:p>
            <a:pPr algn="l"/>
            <a:r>
              <a:rPr lang="en-US" sz="2400" b="1" i="0" cap="none" dirty="0">
                <a:effectLst/>
                <a:latin typeface="Söhne"/>
              </a:rPr>
              <a:t>Right to access treatment</a:t>
            </a:r>
          </a:p>
          <a:p>
            <a:pPr lvl="1"/>
            <a:r>
              <a:rPr lang="en-US" sz="2000" b="0" i="0" cap="none" dirty="0">
                <a:effectLst/>
                <a:latin typeface="Söhne"/>
              </a:rPr>
              <a:t>Everyone should have equal access to mental health care services</a:t>
            </a:r>
          </a:p>
          <a:p>
            <a:pPr lvl="1"/>
            <a:r>
              <a:rPr lang="en-US" sz="2000" b="0" i="0" cap="none" dirty="0">
                <a:effectLst/>
                <a:latin typeface="Söhne"/>
              </a:rPr>
              <a:t>Barriers to access should be minimized or eliminated</a:t>
            </a:r>
          </a:p>
          <a:p>
            <a:pPr lvl="1"/>
            <a:endParaRPr lang="en-US" sz="2000" cap="none" dirty="0">
              <a:latin typeface="Söhne"/>
            </a:endParaRPr>
          </a:p>
          <a:p>
            <a:pPr algn="l"/>
            <a:r>
              <a:rPr lang="en-US" sz="2400" b="1" i="0" cap="none" dirty="0">
                <a:effectLst/>
                <a:latin typeface="Söhne"/>
              </a:rPr>
              <a:t>Right to informed consent</a:t>
            </a:r>
          </a:p>
          <a:p>
            <a:pPr lvl="1"/>
            <a:r>
              <a:rPr lang="en-US" sz="2000" b="0" i="0" cap="none" dirty="0">
                <a:effectLst/>
                <a:latin typeface="Söhne"/>
              </a:rPr>
              <a:t>Individuals have the right to be fully informed about their treatment options.</a:t>
            </a:r>
          </a:p>
          <a:p>
            <a:pPr lvl="1"/>
            <a:r>
              <a:rPr lang="en-US" sz="2000" b="0" i="0" cap="none" dirty="0">
                <a:effectLst/>
                <a:latin typeface="Söhne"/>
              </a:rPr>
              <a:t>Informed consent should be obtained before any treatment is administered.</a:t>
            </a:r>
          </a:p>
        </p:txBody>
      </p:sp>
    </p:spTree>
    <p:extLst>
      <p:ext uri="{BB962C8B-B14F-4D97-AF65-F5344CB8AC3E}">
        <p14:creationId xmlns:p14="http://schemas.microsoft.com/office/powerpoint/2010/main" val="889824665"/>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836</TotalTime>
  <Words>1496</Words>
  <Application>Microsoft Office PowerPoint</Application>
  <PresentationFormat>Widescreen</PresentationFormat>
  <Paragraphs>143</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Söhne</vt:lpstr>
      <vt:lpstr>Times New Roman</vt:lpstr>
      <vt:lpstr>Tw Cen MT</vt:lpstr>
      <vt:lpstr>Verdana</vt:lpstr>
      <vt:lpstr>Wingdings</vt:lpstr>
      <vt:lpstr>Wingdings 3</vt:lpstr>
      <vt:lpstr>Droplet</vt:lpstr>
      <vt:lpstr>Human Rights Advocacy in Mental Health </vt:lpstr>
      <vt:lpstr>Disclosures</vt:lpstr>
      <vt:lpstr>My Journey</vt:lpstr>
      <vt:lpstr>Definition of human rights</vt:lpstr>
      <vt:lpstr>Human rights categories</vt:lpstr>
      <vt:lpstr>Universal Declaration of Human Rights United Nations1948 (30 articles)</vt:lpstr>
      <vt:lpstr>Convention on The Rights of Persons with Disabilities (CRPD) </vt:lpstr>
      <vt:lpstr>PowerPoint Presentation</vt:lpstr>
      <vt:lpstr>5 Key Human Rights in Mental Health Care</vt:lpstr>
      <vt:lpstr>PowerPoint Presentation</vt:lpstr>
      <vt:lpstr>Common Human Rights Violations in MH Settings </vt:lpstr>
      <vt:lpstr>PowerPoint Presentation</vt:lpstr>
      <vt:lpstr>PowerPoint Presentation</vt:lpstr>
      <vt:lpstr>PowerPoint Presentation</vt:lpstr>
      <vt:lpstr>PowerPoint Presentation</vt:lpstr>
      <vt:lpstr>Political Abuse of Psychiatry </vt:lpstr>
      <vt:lpstr>Characteristics of Abuse</vt:lpstr>
      <vt:lpstr>Examples of Political Abuse of Psychiatry </vt:lpstr>
      <vt:lpstr>PowerPoint Presentation</vt:lpstr>
      <vt:lpstr>Other Hx</vt:lpstr>
      <vt:lpstr>Current Examples</vt:lpstr>
      <vt:lpstr>PowerPoint Presentation</vt:lpstr>
      <vt:lpstr>PowerPoint Presentation</vt:lpstr>
      <vt:lpstr>Some Advocacy Examples</vt:lpstr>
      <vt:lpstr>PowerPoint Presentation</vt:lpstr>
      <vt:lpstr>PowerPoint Presentation</vt:lpstr>
      <vt:lpstr>PowerPoint Presentation</vt:lpstr>
      <vt:lpstr>PowerPoint Presentation</vt:lpstr>
      <vt:lpstr>PowerPoint Presentation</vt:lpstr>
      <vt:lpstr>PowerPoint Presentation</vt:lpstr>
      <vt:lpstr>Think Global ADVOCATE Local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Mental Health Facts and Fads in a Personal Journey</dc:title>
  <dc:creator>Artin Mahdanian</dc:creator>
  <cp:lastModifiedBy>Artin Mahdanian</cp:lastModifiedBy>
  <cp:revision>35</cp:revision>
  <dcterms:created xsi:type="dcterms:W3CDTF">2020-02-06T14:54:45Z</dcterms:created>
  <dcterms:modified xsi:type="dcterms:W3CDTF">2023-06-06T20:01:18Z</dcterms:modified>
</cp:coreProperties>
</file>